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8" r:id="rId4"/>
    <p:sldMasterId id="2147483753" r:id="rId5"/>
    <p:sldMasterId id="2147483765" r:id="rId6"/>
    <p:sldMasterId id="2147483808" r:id="rId7"/>
    <p:sldMasterId id="2147483820" r:id="rId8"/>
  </p:sldMasterIdLst>
  <p:notesMasterIdLst>
    <p:notesMasterId r:id="rId39"/>
  </p:notesMasterIdLst>
  <p:sldIdLst>
    <p:sldId id="441" r:id="rId9"/>
    <p:sldId id="357" r:id="rId10"/>
    <p:sldId id="486" r:id="rId11"/>
    <p:sldId id="392" r:id="rId12"/>
    <p:sldId id="481" r:id="rId13"/>
    <p:sldId id="480" r:id="rId14"/>
    <p:sldId id="482" r:id="rId15"/>
    <p:sldId id="484" r:id="rId16"/>
    <p:sldId id="485" r:id="rId17"/>
    <p:sldId id="483" r:id="rId18"/>
    <p:sldId id="487" r:id="rId19"/>
    <p:sldId id="488" r:id="rId20"/>
    <p:sldId id="489" r:id="rId21"/>
    <p:sldId id="490" r:id="rId22"/>
    <p:sldId id="491" r:id="rId23"/>
    <p:sldId id="442" r:id="rId24"/>
    <p:sldId id="393" r:id="rId25"/>
    <p:sldId id="444" r:id="rId26"/>
    <p:sldId id="492" r:id="rId27"/>
    <p:sldId id="446" r:id="rId28"/>
    <p:sldId id="423" r:id="rId29"/>
    <p:sldId id="447" r:id="rId30"/>
    <p:sldId id="445" r:id="rId31"/>
    <p:sldId id="449" r:id="rId32"/>
    <p:sldId id="450" r:id="rId33"/>
    <p:sldId id="466" r:id="rId34"/>
    <p:sldId id="467" r:id="rId35"/>
    <p:sldId id="259" r:id="rId36"/>
    <p:sldId id="281" r:id="rId37"/>
    <p:sldId id="336" r:id="rId38"/>
  </p:sldIdLst>
  <p:sldSz cx="9144000" cy="6858000" type="screen4x3"/>
  <p:notesSz cx="6858000" cy="9144000"/>
  <p:defaultText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5" algn="l" defTabSz="913915" rtl="0" eaLnBrk="1" latinLnBrk="0" hangingPunct="1">
      <a:defRPr sz="1800" kern="1200">
        <a:solidFill>
          <a:schemeClr val="tx1"/>
        </a:solidFill>
        <a:latin typeface="+mn-lt"/>
        <a:ea typeface="+mn-ea"/>
        <a:cs typeface="+mn-cs"/>
      </a:defRPr>
    </a:lvl4pPr>
    <a:lvl5pPr marL="1827832" algn="l" defTabSz="913915" rtl="0" eaLnBrk="1" latinLnBrk="0" hangingPunct="1">
      <a:defRPr sz="1800" kern="1200">
        <a:solidFill>
          <a:schemeClr val="tx1"/>
        </a:solidFill>
        <a:latin typeface="+mn-lt"/>
        <a:ea typeface="+mn-ea"/>
        <a:cs typeface="+mn-cs"/>
      </a:defRPr>
    </a:lvl5pPr>
    <a:lvl6pPr marL="2284789" algn="l" defTabSz="913915" rtl="0" eaLnBrk="1" latinLnBrk="0" hangingPunct="1">
      <a:defRPr sz="1800" kern="1200">
        <a:solidFill>
          <a:schemeClr val="tx1"/>
        </a:solidFill>
        <a:latin typeface="+mn-lt"/>
        <a:ea typeface="+mn-ea"/>
        <a:cs typeface="+mn-cs"/>
      </a:defRPr>
    </a:lvl6pPr>
    <a:lvl7pPr marL="2741746" algn="l" defTabSz="913915" rtl="0" eaLnBrk="1" latinLnBrk="0" hangingPunct="1">
      <a:defRPr sz="1800" kern="1200">
        <a:solidFill>
          <a:schemeClr val="tx1"/>
        </a:solidFill>
        <a:latin typeface="+mn-lt"/>
        <a:ea typeface="+mn-ea"/>
        <a:cs typeface="+mn-cs"/>
      </a:defRPr>
    </a:lvl7pPr>
    <a:lvl8pPr marL="3198705" algn="l" defTabSz="913915" rtl="0" eaLnBrk="1" latinLnBrk="0" hangingPunct="1">
      <a:defRPr sz="1800" kern="1200">
        <a:solidFill>
          <a:schemeClr val="tx1"/>
        </a:solidFill>
        <a:latin typeface="+mn-lt"/>
        <a:ea typeface="+mn-ea"/>
        <a:cs typeface="+mn-cs"/>
      </a:defRPr>
    </a:lvl8pPr>
    <a:lvl9pPr marL="3655662" algn="l" defTabSz="91391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F8BA"/>
    <a:srgbClr val="28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27266-7D51-4759-AE3B-CFA5DAC24BFB}" v="1765" dt="2024-05-17T07:18:07.852"/>
    <p1510:client id="{A7DBAA01-3098-4922-B3D3-0122311CCDBB}" v="1404" dt="2024-05-16T08:05:43.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86" autoAdjust="0"/>
    <p:restoredTop sz="94660"/>
  </p:normalViewPr>
  <p:slideViewPr>
    <p:cSldViewPr>
      <p:cViewPr>
        <p:scale>
          <a:sx n="58" d="100"/>
          <a:sy n="58" d="100"/>
        </p:scale>
        <p:origin x="1200" y="28"/>
      </p:cViewPr>
      <p:guideLst>
        <p:guide orient="horz" pos="2160"/>
        <p:guide pos="28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sanna Krishnan V" userId="87ee476430c5b57e" providerId="LiveId" clId="{6F727266-7D51-4759-AE3B-CFA5DAC24BFB}"/>
    <pc:docChg chg="undo custSel addSld delSld modSld sldOrd delMainMaster">
      <pc:chgData name="Prasanna Krishnan V" userId="87ee476430c5b57e" providerId="LiveId" clId="{6F727266-7D51-4759-AE3B-CFA5DAC24BFB}" dt="2024-05-17T07:18:44.029" v="2207" actId="14100"/>
      <pc:docMkLst>
        <pc:docMk/>
      </pc:docMkLst>
      <pc:sldChg chg="addSp delSp modSp mod addAnim delAnim modAnim">
        <pc:chgData name="Prasanna Krishnan V" userId="87ee476430c5b57e" providerId="LiveId" clId="{6F727266-7D51-4759-AE3B-CFA5DAC24BFB}" dt="2024-05-17T07:18:07.852" v="2204"/>
        <pc:sldMkLst>
          <pc:docMk/>
          <pc:sldMk cId="977540786" sldId="259"/>
        </pc:sldMkLst>
        <pc:spChg chg="add del mod">
          <ac:chgData name="Prasanna Krishnan V" userId="87ee476430c5b57e" providerId="LiveId" clId="{6F727266-7D51-4759-AE3B-CFA5DAC24BFB}" dt="2024-05-17T07:18:01.971" v="2203" actId="113"/>
          <ac:spMkLst>
            <pc:docMk/>
            <pc:sldMk cId="977540786" sldId="259"/>
            <ac:spMk id="3" creationId="{00000000-0000-0000-0000-000000000000}"/>
          </ac:spMkLst>
        </pc:spChg>
        <pc:spChg chg="add del mod">
          <ac:chgData name="Prasanna Krishnan V" userId="87ee476430c5b57e" providerId="LiveId" clId="{6F727266-7D51-4759-AE3B-CFA5DAC24BFB}" dt="2024-05-17T07:17:43.503" v="2198" actId="478"/>
          <ac:spMkLst>
            <pc:docMk/>
            <pc:sldMk cId="977540786" sldId="259"/>
            <ac:spMk id="5" creationId="{34A78365-FC4C-78BB-287E-50984BA34218}"/>
          </ac:spMkLst>
        </pc:spChg>
        <pc:picChg chg="mod">
          <ac:chgData name="Prasanna Krishnan V" userId="87ee476430c5b57e" providerId="LiveId" clId="{6F727266-7D51-4759-AE3B-CFA5DAC24BFB}" dt="2024-05-17T07:17:54.294" v="2200" actId="1076"/>
          <ac:picMkLst>
            <pc:docMk/>
            <pc:sldMk cId="977540786" sldId="259"/>
            <ac:picMk id="6146" creationId="{00000000-0000-0000-0000-000000000000}"/>
          </ac:picMkLst>
        </pc:picChg>
      </pc:sldChg>
      <pc:sldChg chg="modSp mod">
        <pc:chgData name="Prasanna Krishnan V" userId="87ee476430c5b57e" providerId="LiveId" clId="{6F727266-7D51-4759-AE3B-CFA5DAC24BFB}" dt="2024-05-17T07:18:44.029" v="2207" actId="14100"/>
        <pc:sldMkLst>
          <pc:docMk/>
          <pc:sldMk cId="180424232" sldId="281"/>
        </pc:sldMkLst>
        <pc:spChg chg="mod">
          <ac:chgData name="Prasanna Krishnan V" userId="87ee476430c5b57e" providerId="LiveId" clId="{6F727266-7D51-4759-AE3B-CFA5DAC24BFB}" dt="2024-05-17T07:18:44.029" v="2207" actId="14100"/>
          <ac:spMkLst>
            <pc:docMk/>
            <pc:sldMk cId="180424232" sldId="281"/>
            <ac:spMk id="4" creationId="{00000000-0000-0000-0000-000000000000}"/>
          </ac:spMkLst>
        </pc:spChg>
      </pc:sldChg>
      <pc:sldChg chg="modSp modAnim">
        <pc:chgData name="Prasanna Krishnan V" userId="87ee476430c5b57e" providerId="LiveId" clId="{6F727266-7D51-4759-AE3B-CFA5DAC24BFB}" dt="2024-05-17T07:12:46.493" v="2192" actId="20577"/>
        <pc:sldMkLst>
          <pc:docMk/>
          <pc:sldMk cId="1757539084" sldId="336"/>
        </pc:sldMkLst>
        <pc:spChg chg="mod">
          <ac:chgData name="Prasanna Krishnan V" userId="87ee476430c5b57e" providerId="LiveId" clId="{6F727266-7D51-4759-AE3B-CFA5DAC24BFB}" dt="2024-05-17T07:12:46.493" v="2192" actId="20577"/>
          <ac:spMkLst>
            <pc:docMk/>
            <pc:sldMk cId="1757539084" sldId="336"/>
            <ac:spMk id="3" creationId="{00000000-0000-0000-0000-000000000000}"/>
          </ac:spMkLst>
        </pc:spChg>
      </pc:sldChg>
      <pc:sldChg chg="addSp delSp modSp mod">
        <pc:chgData name="Prasanna Krishnan V" userId="87ee476430c5b57e" providerId="LiveId" clId="{6F727266-7D51-4759-AE3B-CFA5DAC24BFB}" dt="2024-05-16T17:03:45.222" v="129" actId="20577"/>
        <pc:sldMkLst>
          <pc:docMk/>
          <pc:sldMk cId="531115628" sldId="357"/>
        </pc:sldMkLst>
        <pc:spChg chg="mod">
          <ac:chgData name="Prasanna Krishnan V" userId="87ee476430c5b57e" providerId="LiveId" clId="{6F727266-7D51-4759-AE3B-CFA5DAC24BFB}" dt="2024-05-16T17:03:45.222" v="129" actId="20577"/>
          <ac:spMkLst>
            <pc:docMk/>
            <pc:sldMk cId="531115628" sldId="357"/>
            <ac:spMk id="5" creationId="{00000000-0000-0000-0000-000000000000}"/>
          </ac:spMkLst>
        </pc:spChg>
        <pc:picChg chg="del">
          <ac:chgData name="Prasanna Krishnan V" userId="87ee476430c5b57e" providerId="LiveId" clId="{6F727266-7D51-4759-AE3B-CFA5DAC24BFB}" dt="2024-05-16T17:02:03.828" v="118" actId="478"/>
          <ac:picMkLst>
            <pc:docMk/>
            <pc:sldMk cId="531115628" sldId="357"/>
            <ac:picMk id="4" creationId="{00000000-0000-0000-0000-000000000000}"/>
          </ac:picMkLst>
        </pc:picChg>
        <pc:picChg chg="add mod">
          <ac:chgData name="Prasanna Krishnan V" userId="87ee476430c5b57e" providerId="LiveId" clId="{6F727266-7D51-4759-AE3B-CFA5DAC24BFB}" dt="2024-05-16T17:02:47.310" v="123" actId="167"/>
          <ac:picMkLst>
            <pc:docMk/>
            <pc:sldMk cId="531115628" sldId="357"/>
            <ac:picMk id="1026" creationId="{7202E592-1014-B871-BB2A-F31540F86B31}"/>
          </ac:picMkLst>
        </pc:picChg>
      </pc:sldChg>
      <pc:sldChg chg="del">
        <pc:chgData name="Prasanna Krishnan V" userId="87ee476430c5b57e" providerId="LiveId" clId="{6F727266-7D51-4759-AE3B-CFA5DAC24BFB}" dt="2024-05-17T07:11:48.679" v="2168" actId="47"/>
        <pc:sldMkLst>
          <pc:docMk/>
          <pc:sldMk cId="784108686" sldId="378"/>
        </pc:sldMkLst>
      </pc:sldChg>
      <pc:sldChg chg="del">
        <pc:chgData name="Prasanna Krishnan V" userId="87ee476430c5b57e" providerId="LiveId" clId="{6F727266-7D51-4759-AE3B-CFA5DAC24BFB}" dt="2024-05-17T07:11:49.601" v="2169" actId="47"/>
        <pc:sldMkLst>
          <pc:docMk/>
          <pc:sldMk cId="2053282956" sldId="385"/>
        </pc:sldMkLst>
      </pc:sldChg>
      <pc:sldChg chg="addSp modSp modAnim">
        <pc:chgData name="Prasanna Krishnan V" userId="87ee476430c5b57e" providerId="LiveId" clId="{6F727266-7D51-4759-AE3B-CFA5DAC24BFB}" dt="2024-05-17T05:04:03.838" v="249"/>
        <pc:sldMkLst>
          <pc:docMk/>
          <pc:sldMk cId="3919283353" sldId="392"/>
        </pc:sldMkLst>
        <pc:spChg chg="mod">
          <ac:chgData name="Prasanna Krishnan V" userId="87ee476430c5b57e" providerId="LiveId" clId="{6F727266-7D51-4759-AE3B-CFA5DAC24BFB}" dt="2024-05-17T05:03:55.005" v="248" actId="20577"/>
          <ac:spMkLst>
            <pc:docMk/>
            <pc:sldMk cId="3919283353" sldId="392"/>
            <ac:spMk id="3" creationId="{00000000-0000-0000-0000-000000000000}"/>
          </ac:spMkLst>
        </pc:spChg>
        <pc:picChg chg="add mod">
          <ac:chgData name="Prasanna Krishnan V" userId="87ee476430c5b57e" providerId="LiveId" clId="{6F727266-7D51-4759-AE3B-CFA5DAC24BFB}" dt="2024-05-17T05:03:53.574" v="247" actId="14100"/>
          <ac:picMkLst>
            <pc:docMk/>
            <pc:sldMk cId="3919283353" sldId="392"/>
            <ac:picMk id="2050" creationId="{55C2D9A6-3360-141B-EC4E-FE24AEB10688}"/>
          </ac:picMkLst>
        </pc:picChg>
      </pc:sldChg>
      <pc:sldChg chg="modSp mod ord modAnim">
        <pc:chgData name="Prasanna Krishnan V" userId="87ee476430c5b57e" providerId="LiveId" clId="{6F727266-7D51-4759-AE3B-CFA5DAC24BFB}" dt="2024-05-17T05:59:31.605" v="1046" actId="207"/>
        <pc:sldMkLst>
          <pc:docMk/>
          <pc:sldMk cId="2770115990" sldId="393"/>
        </pc:sldMkLst>
        <pc:spChg chg="mod">
          <ac:chgData name="Prasanna Krishnan V" userId="87ee476430c5b57e" providerId="LiveId" clId="{6F727266-7D51-4759-AE3B-CFA5DAC24BFB}" dt="2024-05-17T05:59:31.605" v="1046" actId="207"/>
          <ac:spMkLst>
            <pc:docMk/>
            <pc:sldMk cId="2770115990" sldId="393"/>
            <ac:spMk id="3" creationId="{00000000-0000-0000-0000-000000000000}"/>
          </ac:spMkLst>
        </pc:spChg>
      </pc:sldChg>
      <pc:sldChg chg="modSp mod modAnim">
        <pc:chgData name="Prasanna Krishnan V" userId="87ee476430c5b57e" providerId="LiveId" clId="{6F727266-7D51-4759-AE3B-CFA5DAC24BFB}" dt="2024-05-17T06:32:35.919" v="1972" actId="14100"/>
        <pc:sldMkLst>
          <pc:docMk/>
          <pc:sldMk cId="4093698057" sldId="423"/>
        </pc:sldMkLst>
        <pc:spChg chg="mod">
          <ac:chgData name="Prasanna Krishnan V" userId="87ee476430c5b57e" providerId="LiveId" clId="{6F727266-7D51-4759-AE3B-CFA5DAC24BFB}" dt="2024-05-17T06:32:35.919" v="1972" actId="14100"/>
          <ac:spMkLst>
            <pc:docMk/>
            <pc:sldMk cId="4093698057" sldId="423"/>
            <ac:spMk id="2" creationId="{231376EA-1DE3-44CF-87CF-F7BBF09A8595}"/>
          </ac:spMkLst>
        </pc:spChg>
        <pc:spChg chg="mod">
          <ac:chgData name="Prasanna Krishnan V" userId="87ee476430c5b57e" providerId="LiveId" clId="{6F727266-7D51-4759-AE3B-CFA5DAC24BFB}" dt="2024-05-17T06:30:17.267" v="1777" actId="20577"/>
          <ac:spMkLst>
            <pc:docMk/>
            <pc:sldMk cId="4093698057" sldId="423"/>
            <ac:spMk id="14" creationId="{00000000-0000-0000-0000-000000000000}"/>
          </ac:spMkLst>
        </pc:spChg>
        <pc:spChg chg="mod">
          <ac:chgData name="Prasanna Krishnan V" userId="87ee476430c5b57e" providerId="LiveId" clId="{6F727266-7D51-4759-AE3B-CFA5DAC24BFB}" dt="2024-05-17T06:26:50.262" v="1607" actId="1076"/>
          <ac:spMkLst>
            <pc:docMk/>
            <pc:sldMk cId="4093698057" sldId="423"/>
            <ac:spMk id="22" creationId="{00000000-0000-0000-0000-000000000000}"/>
          </ac:spMkLst>
        </pc:spChg>
        <pc:spChg chg="mod">
          <ac:chgData name="Prasanna Krishnan V" userId="87ee476430c5b57e" providerId="LiveId" clId="{6F727266-7D51-4759-AE3B-CFA5DAC24BFB}" dt="2024-05-17T06:26:53.657" v="1608" actId="1076"/>
          <ac:spMkLst>
            <pc:docMk/>
            <pc:sldMk cId="4093698057" sldId="423"/>
            <ac:spMk id="23" creationId="{00000000-0000-0000-0000-000000000000}"/>
          </ac:spMkLst>
        </pc:spChg>
        <pc:spChg chg="mod">
          <ac:chgData name="Prasanna Krishnan V" userId="87ee476430c5b57e" providerId="LiveId" clId="{6F727266-7D51-4759-AE3B-CFA5DAC24BFB}" dt="2024-05-17T06:29:56.407" v="1694" actId="20577"/>
          <ac:spMkLst>
            <pc:docMk/>
            <pc:sldMk cId="4093698057" sldId="423"/>
            <ac:spMk id="32" creationId="{00000000-0000-0000-0000-000000000000}"/>
          </ac:spMkLst>
        </pc:spChg>
        <pc:spChg chg="mod">
          <ac:chgData name="Prasanna Krishnan V" userId="87ee476430c5b57e" providerId="LiveId" clId="{6F727266-7D51-4759-AE3B-CFA5DAC24BFB}" dt="2024-05-17T06:31:05.938" v="1846" actId="255"/>
          <ac:spMkLst>
            <pc:docMk/>
            <pc:sldMk cId="4093698057" sldId="423"/>
            <ac:spMk id="34" creationId="{00000000-0000-0000-0000-000000000000}"/>
          </ac:spMkLst>
        </pc:spChg>
        <pc:spChg chg="mod">
          <ac:chgData name="Prasanna Krishnan V" userId="87ee476430c5b57e" providerId="LiveId" clId="{6F727266-7D51-4759-AE3B-CFA5DAC24BFB}" dt="2024-05-17T06:31:36.904" v="1897" actId="20577"/>
          <ac:spMkLst>
            <pc:docMk/>
            <pc:sldMk cId="4093698057" sldId="423"/>
            <ac:spMk id="35" creationId="{00000000-0000-0000-0000-000000000000}"/>
          </ac:spMkLst>
        </pc:spChg>
        <pc:spChg chg="mod">
          <ac:chgData name="Prasanna Krishnan V" userId="87ee476430c5b57e" providerId="LiveId" clId="{6F727266-7D51-4759-AE3B-CFA5DAC24BFB}" dt="2024-05-17T06:32:28.782" v="1971" actId="255"/>
          <ac:spMkLst>
            <pc:docMk/>
            <pc:sldMk cId="4093698057" sldId="423"/>
            <ac:spMk id="38" creationId="{00000000-0000-0000-0000-000000000000}"/>
          </ac:spMkLst>
        </pc:spChg>
      </pc:sldChg>
      <pc:sldChg chg="del">
        <pc:chgData name="Prasanna Krishnan V" userId="87ee476430c5b57e" providerId="LiveId" clId="{6F727266-7D51-4759-AE3B-CFA5DAC24BFB}" dt="2024-05-17T07:11:38.532" v="2161" actId="47"/>
        <pc:sldMkLst>
          <pc:docMk/>
          <pc:sldMk cId="2731320419" sldId="426"/>
        </pc:sldMkLst>
      </pc:sldChg>
      <pc:sldChg chg="del">
        <pc:chgData name="Prasanna Krishnan V" userId="87ee476430c5b57e" providerId="LiveId" clId="{6F727266-7D51-4759-AE3B-CFA5DAC24BFB}" dt="2024-05-17T07:11:39.466" v="2162" actId="47"/>
        <pc:sldMkLst>
          <pc:docMk/>
          <pc:sldMk cId="1529895653" sldId="427"/>
        </pc:sldMkLst>
      </pc:sldChg>
      <pc:sldChg chg="del">
        <pc:chgData name="Prasanna Krishnan V" userId="87ee476430c5b57e" providerId="LiveId" clId="{6F727266-7D51-4759-AE3B-CFA5DAC24BFB}" dt="2024-05-17T07:11:46.350" v="2166" actId="47"/>
        <pc:sldMkLst>
          <pc:docMk/>
          <pc:sldMk cId="2874701114" sldId="430"/>
        </pc:sldMkLst>
      </pc:sldChg>
      <pc:sldChg chg="del">
        <pc:chgData name="Prasanna Krishnan V" userId="87ee476430c5b57e" providerId="LiveId" clId="{6F727266-7D51-4759-AE3B-CFA5DAC24BFB}" dt="2024-05-17T07:11:47.490" v="2167" actId="47"/>
        <pc:sldMkLst>
          <pc:docMk/>
          <pc:sldMk cId="2543641876" sldId="434"/>
        </pc:sldMkLst>
      </pc:sldChg>
      <pc:sldChg chg="modSp">
        <pc:chgData name="Prasanna Krishnan V" userId="87ee476430c5b57e" providerId="LiveId" clId="{6F727266-7D51-4759-AE3B-CFA5DAC24BFB}" dt="2024-05-16T16:59:06.691" v="37" actId="20577"/>
        <pc:sldMkLst>
          <pc:docMk/>
          <pc:sldMk cId="2667220265" sldId="441"/>
        </pc:sldMkLst>
        <pc:spChg chg="mod">
          <ac:chgData name="Prasanna Krishnan V" userId="87ee476430c5b57e" providerId="LiveId" clId="{6F727266-7D51-4759-AE3B-CFA5DAC24BFB}" dt="2024-05-16T16:59:06.691" v="37" actId="20577"/>
          <ac:spMkLst>
            <pc:docMk/>
            <pc:sldMk cId="2667220265" sldId="441"/>
            <ac:spMk id="2" creationId="{00000000-0000-0000-0000-000000000000}"/>
          </ac:spMkLst>
        </pc:spChg>
      </pc:sldChg>
      <pc:sldChg chg="modSp modAnim modNotesTx">
        <pc:chgData name="Prasanna Krishnan V" userId="87ee476430c5b57e" providerId="LiveId" clId="{6F727266-7D51-4759-AE3B-CFA5DAC24BFB}" dt="2024-05-17T05:58:57.799" v="1045" actId="20577"/>
        <pc:sldMkLst>
          <pc:docMk/>
          <pc:sldMk cId="2823652032" sldId="442"/>
        </pc:sldMkLst>
        <pc:spChg chg="mod">
          <ac:chgData name="Prasanna Krishnan V" userId="87ee476430c5b57e" providerId="LiveId" clId="{6F727266-7D51-4759-AE3B-CFA5DAC24BFB}" dt="2024-05-17T05:10:07.029" v="784" actId="20577"/>
          <ac:spMkLst>
            <pc:docMk/>
            <pc:sldMk cId="2823652032" sldId="442"/>
            <ac:spMk id="3" creationId="{00000000-0000-0000-0000-000000000000}"/>
          </ac:spMkLst>
        </pc:spChg>
        <pc:spChg chg="mod">
          <ac:chgData name="Prasanna Krishnan V" userId="87ee476430c5b57e" providerId="LiveId" clId="{6F727266-7D51-4759-AE3B-CFA5DAC24BFB}" dt="2024-05-17T05:05:15.842" v="256" actId="6549"/>
          <ac:spMkLst>
            <pc:docMk/>
            <pc:sldMk cId="2823652032" sldId="442"/>
            <ac:spMk id="6" creationId="{00000000-0000-0000-0000-000000000000}"/>
          </ac:spMkLst>
        </pc:spChg>
        <pc:spChg chg="mod">
          <ac:chgData name="Prasanna Krishnan V" userId="87ee476430c5b57e" providerId="LiveId" clId="{6F727266-7D51-4759-AE3B-CFA5DAC24BFB}" dt="2024-05-17T05:05:52.193" v="344" actId="20577"/>
          <ac:spMkLst>
            <pc:docMk/>
            <pc:sldMk cId="2823652032" sldId="442"/>
            <ac:spMk id="7" creationId="{00000000-0000-0000-0000-000000000000}"/>
          </ac:spMkLst>
        </pc:spChg>
        <pc:spChg chg="mod">
          <ac:chgData name="Prasanna Krishnan V" userId="87ee476430c5b57e" providerId="LiveId" clId="{6F727266-7D51-4759-AE3B-CFA5DAC24BFB}" dt="2024-05-17T05:09:12.701" v="722" actId="20577"/>
          <ac:spMkLst>
            <pc:docMk/>
            <pc:sldMk cId="2823652032" sldId="442"/>
            <ac:spMk id="8" creationId="{00000000-0000-0000-0000-000000000000}"/>
          </ac:spMkLst>
        </pc:spChg>
        <pc:graphicFrameChg chg="mod">
          <ac:chgData name="Prasanna Krishnan V" userId="87ee476430c5b57e" providerId="LiveId" clId="{6F727266-7D51-4759-AE3B-CFA5DAC24BFB}" dt="2024-05-17T05:08:37.784" v="685" actId="20577"/>
          <ac:graphicFrameMkLst>
            <pc:docMk/>
            <pc:sldMk cId="2823652032" sldId="442"/>
            <ac:graphicFrameMk id="5" creationId="{00000000-0000-0000-0000-000000000000}"/>
          </ac:graphicFrameMkLst>
        </pc:graphicFrameChg>
      </pc:sldChg>
      <pc:sldChg chg="delSp modSp del mod delAnim modAnim">
        <pc:chgData name="Prasanna Krishnan V" userId="87ee476430c5b57e" providerId="LiveId" clId="{6F727266-7D51-4759-AE3B-CFA5DAC24BFB}" dt="2024-05-17T05:48:10.286" v="976" actId="47"/>
        <pc:sldMkLst>
          <pc:docMk/>
          <pc:sldMk cId="4135055016" sldId="443"/>
        </pc:sldMkLst>
        <pc:spChg chg="mod">
          <ac:chgData name="Prasanna Krishnan V" userId="87ee476430c5b57e" providerId="LiveId" clId="{6F727266-7D51-4759-AE3B-CFA5DAC24BFB}" dt="2024-05-17T05:37:10.248" v="957" actId="27636"/>
          <ac:spMkLst>
            <pc:docMk/>
            <pc:sldMk cId="4135055016" sldId="443"/>
            <ac:spMk id="3" creationId="{00000000-0000-0000-0000-000000000000}"/>
          </ac:spMkLst>
        </pc:spChg>
        <pc:spChg chg="del mod">
          <ac:chgData name="Prasanna Krishnan V" userId="87ee476430c5b57e" providerId="LiveId" clId="{6F727266-7D51-4759-AE3B-CFA5DAC24BFB}" dt="2024-05-17T05:35:38.855" v="899" actId="478"/>
          <ac:spMkLst>
            <pc:docMk/>
            <pc:sldMk cId="4135055016" sldId="443"/>
            <ac:spMk id="4" creationId="{00000000-0000-0000-0000-000000000000}"/>
          </ac:spMkLst>
        </pc:spChg>
        <pc:spChg chg="del">
          <ac:chgData name="Prasanna Krishnan V" userId="87ee476430c5b57e" providerId="LiveId" clId="{6F727266-7D51-4759-AE3B-CFA5DAC24BFB}" dt="2024-05-17T05:35:38.855" v="899" actId="478"/>
          <ac:spMkLst>
            <pc:docMk/>
            <pc:sldMk cId="4135055016" sldId="443"/>
            <ac:spMk id="6" creationId="{00000000-0000-0000-0000-000000000000}"/>
          </ac:spMkLst>
        </pc:spChg>
        <pc:spChg chg="del">
          <ac:chgData name="Prasanna Krishnan V" userId="87ee476430c5b57e" providerId="LiveId" clId="{6F727266-7D51-4759-AE3B-CFA5DAC24BFB}" dt="2024-05-17T05:35:38.855" v="899" actId="478"/>
          <ac:spMkLst>
            <pc:docMk/>
            <pc:sldMk cId="4135055016" sldId="443"/>
            <ac:spMk id="7" creationId="{00000000-0000-0000-0000-000000000000}"/>
          </ac:spMkLst>
        </pc:spChg>
      </pc:sldChg>
      <pc:sldChg chg="modSp mod modAnim modNotesTx">
        <pc:chgData name="Prasanna Krishnan V" userId="87ee476430c5b57e" providerId="LiveId" clId="{6F727266-7D51-4759-AE3B-CFA5DAC24BFB}" dt="2024-05-17T06:17:39.831" v="1319"/>
        <pc:sldMkLst>
          <pc:docMk/>
          <pc:sldMk cId="194915336" sldId="444"/>
        </pc:sldMkLst>
        <pc:spChg chg="mod">
          <ac:chgData name="Prasanna Krishnan V" userId="87ee476430c5b57e" providerId="LiveId" clId="{6F727266-7D51-4759-AE3B-CFA5DAC24BFB}" dt="2024-05-17T06:12:30.538" v="1079" actId="20577"/>
          <ac:spMkLst>
            <pc:docMk/>
            <pc:sldMk cId="194915336" sldId="444"/>
            <ac:spMk id="3" creationId="{00000000-0000-0000-0000-000000000000}"/>
          </ac:spMkLst>
        </pc:spChg>
        <pc:picChg chg="mod">
          <ac:chgData name="Prasanna Krishnan V" userId="87ee476430c5b57e" providerId="LiveId" clId="{6F727266-7D51-4759-AE3B-CFA5DAC24BFB}" dt="2024-05-17T06:12:18.085" v="1078" actId="1076"/>
          <ac:picMkLst>
            <pc:docMk/>
            <pc:sldMk cId="194915336" sldId="444"/>
            <ac:picMk id="4" creationId="{00000000-0000-0000-0000-000000000000}"/>
          </ac:picMkLst>
        </pc:picChg>
      </pc:sldChg>
      <pc:sldChg chg="modSp mod modAnim">
        <pc:chgData name="Prasanna Krishnan V" userId="87ee476430c5b57e" providerId="LiveId" clId="{6F727266-7D51-4759-AE3B-CFA5DAC24BFB}" dt="2024-05-17T06:48:55.730" v="2005"/>
        <pc:sldMkLst>
          <pc:docMk/>
          <pc:sldMk cId="3555019921" sldId="445"/>
        </pc:sldMkLst>
        <pc:spChg chg="mod">
          <ac:chgData name="Prasanna Krishnan V" userId="87ee476430c5b57e" providerId="LiveId" clId="{6F727266-7D51-4759-AE3B-CFA5DAC24BFB}" dt="2024-05-17T06:48:37.463" v="2003" actId="6549"/>
          <ac:spMkLst>
            <pc:docMk/>
            <pc:sldMk cId="3555019921" sldId="445"/>
            <ac:spMk id="3" creationId="{00000000-0000-0000-0000-000000000000}"/>
          </ac:spMkLst>
        </pc:spChg>
        <pc:picChg chg="mod">
          <ac:chgData name="Prasanna Krishnan V" userId="87ee476430c5b57e" providerId="LiveId" clId="{6F727266-7D51-4759-AE3B-CFA5DAC24BFB}" dt="2024-05-17T06:48:09.152" v="1994" actId="1076"/>
          <ac:picMkLst>
            <pc:docMk/>
            <pc:sldMk cId="3555019921" sldId="445"/>
            <ac:picMk id="4" creationId="{00000000-0000-0000-0000-000000000000}"/>
          </ac:picMkLst>
        </pc:picChg>
      </pc:sldChg>
      <pc:sldChg chg="delSp modSp mod ord modAnim">
        <pc:chgData name="Prasanna Krishnan V" userId="87ee476430c5b57e" providerId="LiveId" clId="{6F727266-7D51-4759-AE3B-CFA5DAC24BFB}" dt="2024-05-17T06:25:05.121" v="1441"/>
        <pc:sldMkLst>
          <pc:docMk/>
          <pc:sldMk cId="3912362165" sldId="446"/>
        </pc:sldMkLst>
        <pc:spChg chg="mod">
          <ac:chgData name="Prasanna Krishnan V" userId="87ee476430c5b57e" providerId="LiveId" clId="{6F727266-7D51-4759-AE3B-CFA5DAC24BFB}" dt="2024-05-17T06:24:49.041" v="1439" actId="113"/>
          <ac:spMkLst>
            <pc:docMk/>
            <pc:sldMk cId="3912362165" sldId="446"/>
            <ac:spMk id="3" creationId="{00000000-0000-0000-0000-000000000000}"/>
          </ac:spMkLst>
        </pc:spChg>
        <pc:picChg chg="del">
          <ac:chgData name="Prasanna Krishnan V" userId="87ee476430c5b57e" providerId="LiveId" clId="{6F727266-7D51-4759-AE3B-CFA5DAC24BFB}" dt="2024-05-17T06:24:32.489" v="1435" actId="478"/>
          <ac:picMkLst>
            <pc:docMk/>
            <pc:sldMk cId="3912362165" sldId="446"/>
            <ac:picMk id="68610" creationId="{00000000-0000-0000-0000-000000000000}"/>
          </ac:picMkLst>
        </pc:picChg>
      </pc:sldChg>
      <pc:sldChg chg="delSp modSp mod modAnim">
        <pc:chgData name="Prasanna Krishnan V" userId="87ee476430c5b57e" providerId="LiveId" clId="{6F727266-7D51-4759-AE3B-CFA5DAC24BFB}" dt="2024-05-17T06:39:50.079" v="1991" actId="20577"/>
        <pc:sldMkLst>
          <pc:docMk/>
          <pc:sldMk cId="2482266295" sldId="447"/>
        </pc:sldMkLst>
        <pc:spChg chg="mod">
          <ac:chgData name="Prasanna Krishnan V" userId="87ee476430c5b57e" providerId="LiveId" clId="{6F727266-7D51-4759-AE3B-CFA5DAC24BFB}" dt="2024-05-17T06:39:50.079" v="1991" actId="20577"/>
          <ac:spMkLst>
            <pc:docMk/>
            <pc:sldMk cId="2482266295" sldId="447"/>
            <ac:spMk id="3" creationId="{00000000-0000-0000-0000-000000000000}"/>
          </ac:spMkLst>
        </pc:spChg>
        <pc:picChg chg="del">
          <ac:chgData name="Prasanna Krishnan V" userId="87ee476430c5b57e" providerId="LiveId" clId="{6F727266-7D51-4759-AE3B-CFA5DAC24BFB}" dt="2024-05-17T06:38:39.005" v="1975" actId="478"/>
          <ac:picMkLst>
            <pc:docMk/>
            <pc:sldMk cId="2482266295" sldId="447"/>
            <ac:picMk id="4" creationId="{00000000-0000-0000-0000-000000000000}"/>
          </ac:picMkLst>
        </pc:picChg>
      </pc:sldChg>
      <pc:sldChg chg="del">
        <pc:chgData name="Prasanna Krishnan V" userId="87ee476430c5b57e" providerId="LiveId" clId="{6F727266-7D51-4759-AE3B-CFA5DAC24BFB}" dt="2024-05-17T06:53:52.211" v="2006" actId="47"/>
        <pc:sldMkLst>
          <pc:docMk/>
          <pc:sldMk cId="4273292153" sldId="448"/>
        </pc:sldMkLst>
      </pc:sldChg>
      <pc:sldChg chg="modSp mod modAnim modNotesTx">
        <pc:chgData name="Prasanna Krishnan V" userId="87ee476430c5b57e" providerId="LiveId" clId="{6F727266-7D51-4759-AE3B-CFA5DAC24BFB}" dt="2024-05-17T06:57:19.940" v="2109" actId="113"/>
        <pc:sldMkLst>
          <pc:docMk/>
          <pc:sldMk cId="442517399" sldId="449"/>
        </pc:sldMkLst>
        <pc:spChg chg="mod">
          <ac:chgData name="Prasanna Krishnan V" userId="87ee476430c5b57e" providerId="LiveId" clId="{6F727266-7D51-4759-AE3B-CFA5DAC24BFB}" dt="2024-05-17T06:54:20.511" v="2015" actId="113"/>
          <ac:spMkLst>
            <pc:docMk/>
            <pc:sldMk cId="442517399" sldId="449"/>
            <ac:spMk id="3" creationId="{00000000-0000-0000-0000-000000000000}"/>
          </ac:spMkLst>
        </pc:spChg>
        <pc:picChg chg="mod">
          <ac:chgData name="Prasanna Krishnan V" userId="87ee476430c5b57e" providerId="LiveId" clId="{6F727266-7D51-4759-AE3B-CFA5DAC24BFB}" dt="2024-05-17T06:54:04.865" v="2011" actId="1076"/>
          <ac:picMkLst>
            <pc:docMk/>
            <pc:sldMk cId="442517399" sldId="449"/>
            <ac:picMk id="69635" creationId="{00000000-0000-0000-0000-000000000000}"/>
          </ac:picMkLst>
        </pc:picChg>
      </pc:sldChg>
      <pc:sldChg chg="modSp mod modAnim">
        <pc:chgData name="Prasanna Krishnan V" userId="87ee476430c5b57e" providerId="LiveId" clId="{6F727266-7D51-4759-AE3B-CFA5DAC24BFB}" dt="2024-05-17T07:05:17.764" v="2117" actId="113"/>
        <pc:sldMkLst>
          <pc:docMk/>
          <pc:sldMk cId="2712023203" sldId="450"/>
        </pc:sldMkLst>
        <pc:spChg chg="mod">
          <ac:chgData name="Prasanna Krishnan V" userId="87ee476430c5b57e" providerId="LiveId" clId="{6F727266-7D51-4759-AE3B-CFA5DAC24BFB}" dt="2024-05-17T07:05:17.764" v="2117" actId="113"/>
          <ac:spMkLst>
            <pc:docMk/>
            <pc:sldMk cId="2712023203" sldId="450"/>
            <ac:spMk id="3" creationId="{00000000-0000-0000-0000-000000000000}"/>
          </ac:spMkLst>
        </pc:spChg>
        <pc:picChg chg="mod">
          <ac:chgData name="Prasanna Krishnan V" userId="87ee476430c5b57e" providerId="LiveId" clId="{6F727266-7D51-4759-AE3B-CFA5DAC24BFB}" dt="2024-05-17T07:05:13.037" v="2116" actId="14100"/>
          <ac:picMkLst>
            <pc:docMk/>
            <pc:sldMk cId="2712023203" sldId="450"/>
            <ac:picMk id="70658" creationId="{00000000-0000-0000-0000-000000000000}"/>
          </ac:picMkLst>
        </pc:picChg>
      </pc:sldChg>
      <pc:sldChg chg="del">
        <pc:chgData name="Prasanna Krishnan V" userId="87ee476430c5b57e" providerId="LiveId" clId="{6F727266-7D51-4759-AE3B-CFA5DAC24BFB}" dt="2024-05-17T07:10:19.765" v="2118" actId="47"/>
        <pc:sldMkLst>
          <pc:docMk/>
          <pc:sldMk cId="4118326627" sldId="451"/>
        </pc:sldMkLst>
      </pc:sldChg>
      <pc:sldChg chg="del">
        <pc:chgData name="Prasanna Krishnan V" userId="87ee476430c5b57e" providerId="LiveId" clId="{6F727266-7D51-4759-AE3B-CFA5DAC24BFB}" dt="2024-05-17T07:10:20.079" v="2119" actId="47"/>
        <pc:sldMkLst>
          <pc:docMk/>
          <pc:sldMk cId="3092357639" sldId="452"/>
        </pc:sldMkLst>
      </pc:sldChg>
      <pc:sldChg chg="del">
        <pc:chgData name="Prasanna Krishnan V" userId="87ee476430c5b57e" providerId="LiveId" clId="{6F727266-7D51-4759-AE3B-CFA5DAC24BFB}" dt="2024-05-17T07:10:21.098" v="2121" actId="47"/>
        <pc:sldMkLst>
          <pc:docMk/>
          <pc:sldMk cId="1920989307" sldId="454"/>
        </pc:sldMkLst>
      </pc:sldChg>
      <pc:sldChg chg="del">
        <pc:chgData name="Prasanna Krishnan V" userId="87ee476430c5b57e" providerId="LiveId" clId="{6F727266-7D51-4759-AE3B-CFA5DAC24BFB}" dt="2024-05-17T07:10:21.524" v="2122" actId="47"/>
        <pc:sldMkLst>
          <pc:docMk/>
          <pc:sldMk cId="1474862825" sldId="455"/>
        </pc:sldMkLst>
      </pc:sldChg>
      <pc:sldChg chg="del">
        <pc:chgData name="Prasanna Krishnan V" userId="87ee476430c5b57e" providerId="LiveId" clId="{6F727266-7D51-4759-AE3B-CFA5DAC24BFB}" dt="2024-05-17T07:10:21.931" v="2123" actId="47"/>
        <pc:sldMkLst>
          <pc:docMk/>
          <pc:sldMk cId="3799792295" sldId="456"/>
        </pc:sldMkLst>
      </pc:sldChg>
      <pc:sldChg chg="del">
        <pc:chgData name="Prasanna Krishnan V" userId="87ee476430c5b57e" providerId="LiveId" clId="{6F727266-7D51-4759-AE3B-CFA5DAC24BFB}" dt="2024-05-17T07:10:22.341" v="2124" actId="47"/>
        <pc:sldMkLst>
          <pc:docMk/>
          <pc:sldMk cId="39393047" sldId="457"/>
        </pc:sldMkLst>
      </pc:sldChg>
      <pc:sldChg chg="del">
        <pc:chgData name="Prasanna Krishnan V" userId="87ee476430c5b57e" providerId="LiveId" clId="{6F727266-7D51-4759-AE3B-CFA5DAC24BFB}" dt="2024-05-17T07:10:22.872" v="2125" actId="47"/>
        <pc:sldMkLst>
          <pc:docMk/>
          <pc:sldMk cId="1514601418" sldId="459"/>
        </pc:sldMkLst>
      </pc:sldChg>
      <pc:sldChg chg="del">
        <pc:chgData name="Prasanna Krishnan V" userId="87ee476430c5b57e" providerId="LiveId" clId="{6F727266-7D51-4759-AE3B-CFA5DAC24BFB}" dt="2024-05-17T07:10:23.612" v="2126" actId="47"/>
        <pc:sldMkLst>
          <pc:docMk/>
          <pc:sldMk cId="2589195802" sldId="460"/>
        </pc:sldMkLst>
      </pc:sldChg>
      <pc:sldChg chg="del">
        <pc:chgData name="Prasanna Krishnan V" userId="87ee476430c5b57e" providerId="LiveId" clId="{6F727266-7D51-4759-AE3B-CFA5DAC24BFB}" dt="2024-05-17T07:10:24.144" v="2127" actId="47"/>
        <pc:sldMkLst>
          <pc:docMk/>
          <pc:sldMk cId="1506511317" sldId="461"/>
        </pc:sldMkLst>
      </pc:sldChg>
      <pc:sldChg chg="del">
        <pc:chgData name="Prasanna Krishnan V" userId="87ee476430c5b57e" providerId="LiveId" clId="{6F727266-7D51-4759-AE3B-CFA5DAC24BFB}" dt="2024-05-17T07:10:24.722" v="2128" actId="47"/>
        <pc:sldMkLst>
          <pc:docMk/>
          <pc:sldMk cId="625685561" sldId="462"/>
        </pc:sldMkLst>
      </pc:sldChg>
      <pc:sldChg chg="del">
        <pc:chgData name="Prasanna Krishnan V" userId="87ee476430c5b57e" providerId="LiveId" clId="{6F727266-7D51-4759-AE3B-CFA5DAC24BFB}" dt="2024-05-17T07:10:25.488" v="2129" actId="47"/>
        <pc:sldMkLst>
          <pc:docMk/>
          <pc:sldMk cId="2896689725" sldId="464"/>
        </pc:sldMkLst>
      </pc:sldChg>
      <pc:sldChg chg="del">
        <pc:chgData name="Prasanna Krishnan V" userId="87ee476430c5b57e" providerId="LiveId" clId="{6F727266-7D51-4759-AE3B-CFA5DAC24BFB}" dt="2024-05-17T07:10:20.188" v="2120" actId="47"/>
        <pc:sldMkLst>
          <pc:docMk/>
          <pc:sldMk cId="3982945590" sldId="465"/>
        </pc:sldMkLst>
      </pc:sldChg>
      <pc:sldChg chg="modSp mod modAnim">
        <pc:chgData name="Prasanna Krishnan V" userId="87ee476430c5b57e" providerId="LiveId" clId="{6F727266-7D51-4759-AE3B-CFA5DAC24BFB}" dt="2024-05-17T07:11:07.328" v="2153" actId="6549"/>
        <pc:sldMkLst>
          <pc:docMk/>
          <pc:sldMk cId="2725562584" sldId="466"/>
        </pc:sldMkLst>
        <pc:spChg chg="mod">
          <ac:chgData name="Prasanna Krishnan V" userId="87ee476430c5b57e" providerId="LiveId" clId="{6F727266-7D51-4759-AE3B-CFA5DAC24BFB}" dt="2024-05-17T07:11:07.328" v="2153" actId="6549"/>
          <ac:spMkLst>
            <pc:docMk/>
            <pc:sldMk cId="2725562584" sldId="466"/>
            <ac:spMk id="3" creationId="{00000000-0000-0000-0000-000000000000}"/>
          </ac:spMkLst>
        </pc:spChg>
        <pc:picChg chg="mod">
          <ac:chgData name="Prasanna Krishnan V" userId="87ee476430c5b57e" providerId="LiveId" clId="{6F727266-7D51-4759-AE3B-CFA5DAC24BFB}" dt="2024-05-17T07:10:55.811" v="2150" actId="14100"/>
          <ac:picMkLst>
            <pc:docMk/>
            <pc:sldMk cId="2725562584" sldId="466"/>
            <ac:picMk id="72706" creationId="{00000000-0000-0000-0000-000000000000}"/>
          </ac:picMkLst>
        </pc:picChg>
      </pc:sldChg>
      <pc:sldChg chg="del">
        <pc:chgData name="Prasanna Krishnan V" userId="87ee476430c5b57e" providerId="LiveId" clId="{6F727266-7D51-4759-AE3B-CFA5DAC24BFB}" dt="2024-05-17T07:11:32.244" v="2154" actId="47"/>
        <pc:sldMkLst>
          <pc:docMk/>
          <pc:sldMk cId="807792344" sldId="468"/>
        </pc:sldMkLst>
      </pc:sldChg>
      <pc:sldChg chg="del">
        <pc:chgData name="Prasanna Krishnan V" userId="87ee476430c5b57e" providerId="LiveId" clId="{6F727266-7D51-4759-AE3B-CFA5DAC24BFB}" dt="2024-05-17T07:11:32.839" v="2155" actId="47"/>
        <pc:sldMkLst>
          <pc:docMk/>
          <pc:sldMk cId="1983000340" sldId="469"/>
        </pc:sldMkLst>
      </pc:sldChg>
      <pc:sldChg chg="del">
        <pc:chgData name="Prasanna Krishnan V" userId="87ee476430c5b57e" providerId="LiveId" clId="{6F727266-7D51-4759-AE3B-CFA5DAC24BFB}" dt="2024-05-17T07:11:33.604" v="2156" actId="47"/>
        <pc:sldMkLst>
          <pc:docMk/>
          <pc:sldMk cId="771302301" sldId="470"/>
        </pc:sldMkLst>
      </pc:sldChg>
      <pc:sldChg chg="del">
        <pc:chgData name="Prasanna Krishnan V" userId="87ee476430c5b57e" providerId="LiveId" clId="{6F727266-7D51-4759-AE3B-CFA5DAC24BFB}" dt="2024-05-17T07:11:33.980" v="2157" actId="47"/>
        <pc:sldMkLst>
          <pc:docMk/>
          <pc:sldMk cId="1655321049" sldId="471"/>
        </pc:sldMkLst>
      </pc:sldChg>
      <pc:sldChg chg="del">
        <pc:chgData name="Prasanna Krishnan V" userId="87ee476430c5b57e" providerId="LiveId" clId="{6F727266-7D51-4759-AE3B-CFA5DAC24BFB}" dt="2024-05-17T07:11:34.589" v="2158" actId="47"/>
        <pc:sldMkLst>
          <pc:docMk/>
          <pc:sldMk cId="357369693" sldId="472"/>
        </pc:sldMkLst>
      </pc:sldChg>
      <pc:sldChg chg="del">
        <pc:chgData name="Prasanna Krishnan V" userId="87ee476430c5b57e" providerId="LiveId" clId="{6F727266-7D51-4759-AE3B-CFA5DAC24BFB}" dt="2024-05-17T07:10:27.598" v="2130" actId="47"/>
        <pc:sldMkLst>
          <pc:docMk/>
          <pc:sldMk cId="988084779" sldId="473"/>
        </pc:sldMkLst>
      </pc:sldChg>
      <pc:sldChg chg="del">
        <pc:chgData name="Prasanna Krishnan V" userId="87ee476430c5b57e" providerId="LiveId" clId="{6F727266-7D51-4759-AE3B-CFA5DAC24BFB}" dt="2024-05-17T07:11:41.578" v="2163" actId="47"/>
        <pc:sldMkLst>
          <pc:docMk/>
          <pc:sldMk cId="1323528590" sldId="474"/>
        </pc:sldMkLst>
      </pc:sldChg>
      <pc:sldChg chg="del">
        <pc:chgData name="Prasanna Krishnan V" userId="87ee476430c5b57e" providerId="LiveId" clId="{6F727266-7D51-4759-AE3B-CFA5DAC24BFB}" dt="2024-05-17T07:11:42.375" v="2164" actId="47"/>
        <pc:sldMkLst>
          <pc:docMk/>
          <pc:sldMk cId="2363479720" sldId="475"/>
        </pc:sldMkLst>
      </pc:sldChg>
      <pc:sldChg chg="del">
        <pc:chgData name="Prasanna Krishnan V" userId="87ee476430c5b57e" providerId="LiveId" clId="{6F727266-7D51-4759-AE3B-CFA5DAC24BFB}" dt="2024-05-17T07:11:42.799" v="2165" actId="47"/>
        <pc:sldMkLst>
          <pc:docMk/>
          <pc:sldMk cId="2334209245" sldId="476"/>
        </pc:sldMkLst>
      </pc:sldChg>
      <pc:sldChg chg="del">
        <pc:chgData name="Prasanna Krishnan V" userId="87ee476430c5b57e" providerId="LiveId" clId="{6F727266-7D51-4759-AE3B-CFA5DAC24BFB}" dt="2024-05-17T07:11:35.121" v="2159" actId="47"/>
        <pc:sldMkLst>
          <pc:docMk/>
          <pc:sldMk cId="827714603" sldId="478"/>
        </pc:sldMkLst>
      </pc:sldChg>
      <pc:sldChg chg="del">
        <pc:chgData name="Prasanna Krishnan V" userId="87ee476430c5b57e" providerId="LiveId" clId="{6F727266-7D51-4759-AE3B-CFA5DAC24BFB}" dt="2024-05-17T07:11:37.184" v="2160" actId="47"/>
        <pc:sldMkLst>
          <pc:docMk/>
          <pc:sldMk cId="438072754" sldId="479"/>
        </pc:sldMkLst>
      </pc:sldChg>
      <pc:sldChg chg="addSp delSp modSp mod">
        <pc:chgData name="Prasanna Krishnan V" userId="87ee476430c5b57e" providerId="LiveId" clId="{6F727266-7D51-4759-AE3B-CFA5DAC24BFB}" dt="2024-05-16T17:04:54.939" v="171" actId="14100"/>
        <pc:sldMkLst>
          <pc:docMk/>
          <pc:sldMk cId="2209414847" sldId="486"/>
        </pc:sldMkLst>
        <pc:spChg chg="mod">
          <ac:chgData name="Prasanna Krishnan V" userId="87ee476430c5b57e" providerId="LiveId" clId="{6F727266-7D51-4759-AE3B-CFA5DAC24BFB}" dt="2024-05-16T17:04:54.939" v="171" actId="14100"/>
          <ac:spMkLst>
            <pc:docMk/>
            <pc:sldMk cId="2209414847" sldId="486"/>
            <ac:spMk id="5" creationId="{00000000-0000-0000-0000-000000000000}"/>
          </ac:spMkLst>
        </pc:spChg>
        <pc:picChg chg="del">
          <ac:chgData name="Prasanna Krishnan V" userId="87ee476430c5b57e" providerId="LiveId" clId="{6F727266-7D51-4759-AE3B-CFA5DAC24BFB}" dt="2024-05-16T17:03:19.382" v="127" actId="478"/>
          <ac:picMkLst>
            <pc:docMk/>
            <pc:sldMk cId="2209414847" sldId="486"/>
            <ac:picMk id="4" creationId="{00000000-0000-0000-0000-000000000000}"/>
          </ac:picMkLst>
        </pc:picChg>
        <pc:picChg chg="add mod">
          <ac:chgData name="Prasanna Krishnan V" userId="87ee476430c5b57e" providerId="LiveId" clId="{6F727266-7D51-4759-AE3B-CFA5DAC24BFB}" dt="2024-05-16T17:04:46.875" v="170" actId="167"/>
          <ac:picMkLst>
            <pc:docMk/>
            <pc:sldMk cId="2209414847" sldId="486"/>
            <ac:picMk id="6" creationId="{01560987-FD35-C3FA-5622-D9B1482631E4}"/>
          </ac:picMkLst>
        </pc:picChg>
      </pc:sldChg>
      <pc:sldChg chg="modSp add del">
        <pc:chgData name="Prasanna Krishnan V" userId="87ee476430c5b57e" providerId="LiveId" clId="{6F727266-7D51-4759-AE3B-CFA5DAC24BFB}" dt="2024-05-17T05:48:12.255" v="977" actId="47"/>
        <pc:sldMkLst>
          <pc:docMk/>
          <pc:sldMk cId="946158295" sldId="492"/>
        </pc:sldMkLst>
        <pc:spChg chg="mod">
          <ac:chgData name="Prasanna Krishnan V" userId="87ee476430c5b57e" providerId="LiveId" clId="{6F727266-7D51-4759-AE3B-CFA5DAC24BFB}" dt="2024-05-17T05:47:50.105" v="973" actId="207"/>
          <ac:spMkLst>
            <pc:docMk/>
            <pc:sldMk cId="946158295" sldId="492"/>
            <ac:spMk id="3" creationId="{00000000-0000-0000-0000-000000000000}"/>
          </ac:spMkLst>
        </pc:spChg>
      </pc:sldChg>
      <pc:sldChg chg="modSp add mod modAnim">
        <pc:chgData name="Prasanna Krishnan V" userId="87ee476430c5b57e" providerId="LiveId" clId="{6F727266-7D51-4759-AE3B-CFA5DAC24BFB}" dt="2024-05-17T06:19:38.190" v="1432" actId="20577"/>
        <pc:sldMkLst>
          <pc:docMk/>
          <pc:sldMk cId="3626884632" sldId="492"/>
        </pc:sldMkLst>
        <pc:spChg chg="mod">
          <ac:chgData name="Prasanna Krishnan V" userId="87ee476430c5b57e" providerId="LiveId" clId="{6F727266-7D51-4759-AE3B-CFA5DAC24BFB}" dt="2024-05-17T06:19:38.190" v="1432" actId="20577"/>
          <ac:spMkLst>
            <pc:docMk/>
            <pc:sldMk cId="3626884632" sldId="492"/>
            <ac:spMk id="3" creationId="{00000000-0000-0000-0000-000000000000}"/>
          </ac:spMkLst>
        </pc:spChg>
      </pc:sldChg>
      <pc:sldMasterChg chg="del delSldLayout">
        <pc:chgData name="Prasanna Krishnan V" userId="87ee476430c5b57e" providerId="LiveId" clId="{6F727266-7D51-4759-AE3B-CFA5DAC24BFB}" dt="2024-05-17T07:10:21.098" v="2121" actId="47"/>
        <pc:sldMasterMkLst>
          <pc:docMk/>
          <pc:sldMasterMk cId="2458558090" sldId="2147483784"/>
        </pc:sldMasterMkLst>
        <pc:sldLayoutChg chg="del">
          <pc:chgData name="Prasanna Krishnan V" userId="87ee476430c5b57e" providerId="LiveId" clId="{6F727266-7D51-4759-AE3B-CFA5DAC24BFB}" dt="2024-05-17T07:10:21.098" v="2121" actId="47"/>
          <pc:sldLayoutMkLst>
            <pc:docMk/>
            <pc:sldMasterMk cId="2458558090" sldId="2147483784"/>
            <pc:sldLayoutMk cId="1210281404" sldId="2147483785"/>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1068122650" sldId="2147483786"/>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3412985629" sldId="2147483787"/>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3799296143" sldId="2147483788"/>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2009705337" sldId="2147483789"/>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4279441276" sldId="2147483790"/>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1290262518" sldId="2147483791"/>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1184814707" sldId="2147483792"/>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1960959328" sldId="2147483793"/>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2983975060" sldId="2147483794"/>
          </pc:sldLayoutMkLst>
        </pc:sldLayoutChg>
        <pc:sldLayoutChg chg="del">
          <pc:chgData name="Prasanna Krishnan V" userId="87ee476430c5b57e" providerId="LiveId" clId="{6F727266-7D51-4759-AE3B-CFA5DAC24BFB}" dt="2024-05-17T07:10:21.098" v="2121" actId="47"/>
          <pc:sldLayoutMkLst>
            <pc:docMk/>
            <pc:sldMasterMk cId="2458558090" sldId="2147483784"/>
            <pc:sldLayoutMk cId="399910142" sldId="2147483795"/>
          </pc:sldLayoutMkLst>
        </pc:sldLayoutChg>
      </pc:sldMasterChg>
      <pc:sldMasterChg chg="del delSldLayout">
        <pc:chgData name="Prasanna Krishnan V" userId="87ee476430c5b57e" providerId="LiveId" clId="{6F727266-7D51-4759-AE3B-CFA5DAC24BFB}" dt="2024-05-17T07:10:21.524" v="2122" actId="47"/>
        <pc:sldMasterMkLst>
          <pc:docMk/>
          <pc:sldMasterMk cId="1923780636" sldId="2147483796"/>
        </pc:sldMasterMkLst>
        <pc:sldLayoutChg chg="del">
          <pc:chgData name="Prasanna Krishnan V" userId="87ee476430c5b57e" providerId="LiveId" clId="{6F727266-7D51-4759-AE3B-CFA5DAC24BFB}" dt="2024-05-17T07:10:21.524" v="2122" actId="47"/>
          <pc:sldLayoutMkLst>
            <pc:docMk/>
            <pc:sldMasterMk cId="1923780636" sldId="2147483796"/>
            <pc:sldLayoutMk cId="2289638590" sldId="2147483797"/>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2232312642" sldId="2147483798"/>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2541027714" sldId="2147483799"/>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1059675158" sldId="2147483800"/>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1921743179" sldId="2147483801"/>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1707262860" sldId="2147483802"/>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3035382691" sldId="2147483803"/>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1936309774" sldId="2147483804"/>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3703435564" sldId="2147483805"/>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2179133653" sldId="2147483806"/>
          </pc:sldLayoutMkLst>
        </pc:sldLayoutChg>
        <pc:sldLayoutChg chg="del">
          <pc:chgData name="Prasanna Krishnan V" userId="87ee476430c5b57e" providerId="LiveId" clId="{6F727266-7D51-4759-AE3B-CFA5DAC24BFB}" dt="2024-05-17T07:10:21.524" v="2122" actId="47"/>
          <pc:sldLayoutMkLst>
            <pc:docMk/>
            <pc:sldMasterMk cId="1923780636" sldId="2147483796"/>
            <pc:sldLayoutMk cId="2094924497" sldId="2147483807"/>
          </pc:sldLayoutMkLst>
        </pc:sldLayoutChg>
      </pc:sldMasterChg>
    </pc:docChg>
  </pc:docChgLst>
  <pc:docChgLst>
    <pc:chgData name="Prasanna Krishnan V" userId="87ee476430c5b57e" providerId="LiveId" clId="{A7DBAA01-3098-4922-B3D3-0122311CCDBB}"/>
    <pc:docChg chg="undo custSel addSld delSld modSld sldOrd">
      <pc:chgData name="Prasanna Krishnan V" userId="87ee476430c5b57e" providerId="LiveId" clId="{A7DBAA01-3098-4922-B3D3-0122311CCDBB}" dt="2024-05-16T08:05:43.834" v="1519" actId="6549"/>
      <pc:docMkLst>
        <pc:docMk/>
      </pc:docMkLst>
      <pc:sldChg chg="modSp mod">
        <pc:chgData name="Prasanna Krishnan V" userId="87ee476430c5b57e" providerId="LiveId" clId="{A7DBAA01-3098-4922-B3D3-0122311CCDBB}" dt="2024-04-21T06:09:29.818" v="0" actId="14100"/>
        <pc:sldMkLst>
          <pc:docMk/>
          <pc:sldMk cId="531115628" sldId="357"/>
        </pc:sldMkLst>
        <pc:spChg chg="mod">
          <ac:chgData name="Prasanna Krishnan V" userId="87ee476430c5b57e" providerId="LiveId" clId="{A7DBAA01-3098-4922-B3D3-0122311CCDBB}" dt="2024-04-21T06:09:29.818" v="0" actId="14100"/>
          <ac:spMkLst>
            <pc:docMk/>
            <pc:sldMk cId="531115628" sldId="357"/>
            <ac:spMk id="5" creationId="{00000000-0000-0000-0000-000000000000}"/>
          </ac:spMkLst>
        </pc:spChg>
      </pc:sldChg>
      <pc:sldChg chg="del">
        <pc:chgData name="Prasanna Krishnan V" userId="87ee476430c5b57e" providerId="LiveId" clId="{A7DBAA01-3098-4922-B3D3-0122311CCDBB}" dt="2024-04-21T06:10:32.282" v="1" actId="47"/>
        <pc:sldMkLst>
          <pc:docMk/>
          <pc:sldMk cId="792323147" sldId="412"/>
        </pc:sldMkLst>
      </pc:sldChg>
      <pc:sldChg chg="modSp mod">
        <pc:chgData name="Prasanna Krishnan V" userId="87ee476430c5b57e" providerId="LiveId" clId="{A7DBAA01-3098-4922-B3D3-0122311CCDBB}" dt="2024-04-21T13:40:38.978" v="265" actId="255"/>
        <pc:sldMkLst>
          <pc:docMk/>
          <pc:sldMk cId="4093698057" sldId="423"/>
        </pc:sldMkLst>
        <pc:spChg chg="mod">
          <ac:chgData name="Prasanna Krishnan V" userId="87ee476430c5b57e" providerId="LiveId" clId="{A7DBAA01-3098-4922-B3D3-0122311CCDBB}" dt="2024-04-21T13:38:15.882" v="253" actId="1076"/>
          <ac:spMkLst>
            <pc:docMk/>
            <pc:sldMk cId="4093698057" sldId="423"/>
            <ac:spMk id="6" creationId="{00000000-0000-0000-0000-000000000000}"/>
          </ac:spMkLst>
        </pc:spChg>
        <pc:spChg chg="mod">
          <ac:chgData name="Prasanna Krishnan V" userId="87ee476430c5b57e" providerId="LiveId" clId="{A7DBAA01-3098-4922-B3D3-0122311CCDBB}" dt="2024-04-21T13:40:38.978" v="265" actId="255"/>
          <ac:spMkLst>
            <pc:docMk/>
            <pc:sldMk cId="4093698057" sldId="423"/>
            <ac:spMk id="34" creationId="{00000000-0000-0000-0000-000000000000}"/>
          </ac:spMkLst>
        </pc:spChg>
        <pc:spChg chg="mod">
          <ac:chgData name="Prasanna Krishnan V" userId="87ee476430c5b57e" providerId="LiveId" clId="{A7DBAA01-3098-4922-B3D3-0122311CCDBB}" dt="2024-04-21T13:38:35.897" v="256" actId="255"/>
          <ac:spMkLst>
            <pc:docMk/>
            <pc:sldMk cId="4093698057" sldId="423"/>
            <ac:spMk id="35" creationId="{00000000-0000-0000-0000-000000000000}"/>
          </ac:spMkLst>
        </pc:spChg>
        <pc:spChg chg="mod">
          <ac:chgData name="Prasanna Krishnan V" userId="87ee476430c5b57e" providerId="LiveId" clId="{A7DBAA01-3098-4922-B3D3-0122311CCDBB}" dt="2024-04-21T13:38:23.610" v="255" actId="14100"/>
          <ac:spMkLst>
            <pc:docMk/>
            <pc:sldMk cId="4093698057" sldId="423"/>
            <ac:spMk id="37" creationId="{00000000-0000-0000-0000-000000000000}"/>
          </ac:spMkLst>
        </pc:spChg>
        <pc:spChg chg="mod">
          <ac:chgData name="Prasanna Krishnan V" userId="87ee476430c5b57e" providerId="LiveId" clId="{A7DBAA01-3098-4922-B3D3-0122311CCDBB}" dt="2024-04-21T13:39:17.898" v="264" actId="6549"/>
          <ac:spMkLst>
            <pc:docMk/>
            <pc:sldMk cId="4093698057" sldId="423"/>
            <ac:spMk id="38" creationId="{00000000-0000-0000-0000-000000000000}"/>
          </ac:spMkLst>
        </pc:spChg>
      </pc:sldChg>
      <pc:sldChg chg="modSp mod">
        <pc:chgData name="Prasanna Krishnan V" userId="87ee476430c5b57e" providerId="LiveId" clId="{A7DBAA01-3098-4922-B3D3-0122311CCDBB}" dt="2024-04-21T07:38:38.475" v="115" actId="1076"/>
        <pc:sldMkLst>
          <pc:docMk/>
          <pc:sldMk cId="2731320419" sldId="426"/>
        </pc:sldMkLst>
        <pc:spChg chg="mod">
          <ac:chgData name="Prasanna Krishnan V" userId="87ee476430c5b57e" providerId="LiveId" clId="{A7DBAA01-3098-4922-B3D3-0122311CCDBB}" dt="2024-04-21T07:37:42.485" v="109" actId="14100"/>
          <ac:spMkLst>
            <pc:docMk/>
            <pc:sldMk cId="2731320419" sldId="426"/>
            <ac:spMk id="14" creationId="{EB3BFE63-B4CD-4D8A-A871-328E9489B246}"/>
          </ac:spMkLst>
        </pc:spChg>
        <pc:spChg chg="mod">
          <ac:chgData name="Prasanna Krishnan V" userId="87ee476430c5b57e" providerId="LiveId" clId="{A7DBAA01-3098-4922-B3D3-0122311CCDBB}" dt="2024-04-21T07:38:38.475" v="115" actId="1076"/>
          <ac:spMkLst>
            <pc:docMk/>
            <pc:sldMk cId="2731320419" sldId="426"/>
            <ac:spMk id="60" creationId="{F94BA22A-7955-41CE-9C03-E0BB7448BE8A}"/>
          </ac:spMkLst>
        </pc:spChg>
        <pc:spChg chg="mod">
          <ac:chgData name="Prasanna Krishnan V" userId="87ee476430c5b57e" providerId="LiveId" clId="{A7DBAA01-3098-4922-B3D3-0122311CCDBB}" dt="2024-04-21T07:38:25.683" v="114" actId="1076"/>
          <ac:spMkLst>
            <pc:docMk/>
            <pc:sldMk cId="2731320419" sldId="426"/>
            <ac:spMk id="62" creationId="{EB3BFE63-B4CD-4D8A-A871-328E9489B246}"/>
          </ac:spMkLst>
        </pc:spChg>
        <pc:spChg chg="mod">
          <ac:chgData name="Prasanna Krishnan V" userId="87ee476430c5b57e" providerId="LiveId" clId="{A7DBAA01-3098-4922-B3D3-0122311CCDBB}" dt="2024-04-21T07:37:14.660" v="108" actId="14100"/>
          <ac:spMkLst>
            <pc:docMk/>
            <pc:sldMk cId="2731320419" sldId="426"/>
            <ac:spMk id="64" creationId="{59023192-F861-487E-A985-8492748680E9}"/>
          </ac:spMkLst>
        </pc:spChg>
      </pc:sldChg>
      <pc:sldChg chg="modSp">
        <pc:chgData name="Prasanna Krishnan V" userId="87ee476430c5b57e" providerId="LiveId" clId="{A7DBAA01-3098-4922-B3D3-0122311CCDBB}" dt="2024-04-21T07:41:33.470" v="142" actId="255"/>
        <pc:sldMkLst>
          <pc:docMk/>
          <pc:sldMk cId="2667220265" sldId="441"/>
        </pc:sldMkLst>
        <pc:spChg chg="mod">
          <ac:chgData name="Prasanna Krishnan V" userId="87ee476430c5b57e" providerId="LiveId" clId="{A7DBAA01-3098-4922-B3D3-0122311CCDBB}" dt="2024-04-21T07:41:33.470" v="142" actId="255"/>
          <ac:spMkLst>
            <pc:docMk/>
            <pc:sldMk cId="2667220265" sldId="441"/>
            <ac:spMk id="2" creationId="{00000000-0000-0000-0000-000000000000}"/>
          </ac:spMkLst>
        </pc:spChg>
      </pc:sldChg>
      <pc:sldChg chg="modSp">
        <pc:chgData name="Prasanna Krishnan V" userId="87ee476430c5b57e" providerId="LiveId" clId="{A7DBAA01-3098-4922-B3D3-0122311CCDBB}" dt="2024-04-21T06:12:42.282" v="31" actId="6549"/>
        <pc:sldMkLst>
          <pc:docMk/>
          <pc:sldMk cId="194915336" sldId="444"/>
        </pc:sldMkLst>
        <pc:spChg chg="mod">
          <ac:chgData name="Prasanna Krishnan V" userId="87ee476430c5b57e" providerId="LiveId" clId="{A7DBAA01-3098-4922-B3D3-0122311CCDBB}" dt="2024-04-21T06:12:42.282" v="31" actId="6549"/>
          <ac:spMkLst>
            <pc:docMk/>
            <pc:sldMk cId="194915336" sldId="444"/>
            <ac:spMk id="3" creationId="{00000000-0000-0000-0000-000000000000}"/>
          </ac:spMkLst>
        </pc:spChg>
      </pc:sldChg>
      <pc:sldChg chg="modSp">
        <pc:chgData name="Prasanna Krishnan V" userId="87ee476430c5b57e" providerId="LiveId" clId="{A7DBAA01-3098-4922-B3D3-0122311CCDBB}" dt="2024-04-21T13:58:07.252" v="354" actId="6549"/>
        <pc:sldMkLst>
          <pc:docMk/>
          <pc:sldMk cId="3912362165" sldId="446"/>
        </pc:sldMkLst>
        <pc:spChg chg="mod">
          <ac:chgData name="Prasanna Krishnan V" userId="87ee476430c5b57e" providerId="LiveId" clId="{A7DBAA01-3098-4922-B3D3-0122311CCDBB}" dt="2024-04-21T13:58:07.252" v="354" actId="6549"/>
          <ac:spMkLst>
            <pc:docMk/>
            <pc:sldMk cId="3912362165" sldId="446"/>
            <ac:spMk id="3" creationId="{00000000-0000-0000-0000-000000000000}"/>
          </ac:spMkLst>
        </pc:spChg>
        <pc:picChg chg="mod">
          <ac:chgData name="Prasanna Krishnan V" userId="87ee476430c5b57e" providerId="LiveId" clId="{A7DBAA01-3098-4922-B3D3-0122311CCDBB}" dt="2024-04-21T13:57:28.870" v="340" actId="14100"/>
          <ac:picMkLst>
            <pc:docMk/>
            <pc:sldMk cId="3912362165" sldId="446"/>
            <ac:picMk id="68610" creationId="{00000000-0000-0000-0000-000000000000}"/>
          </ac:picMkLst>
        </pc:picChg>
      </pc:sldChg>
      <pc:sldChg chg="modSp">
        <pc:chgData name="Prasanna Krishnan V" userId="87ee476430c5b57e" providerId="LiveId" clId="{A7DBAA01-3098-4922-B3D3-0122311CCDBB}" dt="2024-04-21T06:20:53.020" v="42" actId="1076"/>
        <pc:sldMkLst>
          <pc:docMk/>
          <pc:sldMk cId="2482266295" sldId="447"/>
        </pc:sldMkLst>
        <pc:picChg chg="mod">
          <ac:chgData name="Prasanna Krishnan V" userId="87ee476430c5b57e" providerId="LiveId" clId="{A7DBAA01-3098-4922-B3D3-0122311CCDBB}" dt="2024-04-21T06:20:53.020" v="42" actId="1076"/>
          <ac:picMkLst>
            <pc:docMk/>
            <pc:sldMk cId="2482266295" sldId="447"/>
            <ac:picMk id="4" creationId="{00000000-0000-0000-0000-000000000000}"/>
          </ac:picMkLst>
        </pc:picChg>
      </pc:sldChg>
      <pc:sldChg chg="modSp">
        <pc:chgData name="Prasanna Krishnan V" userId="87ee476430c5b57e" providerId="LiveId" clId="{A7DBAA01-3098-4922-B3D3-0122311CCDBB}" dt="2024-04-21T07:11:47.894" v="77" actId="6549"/>
        <pc:sldMkLst>
          <pc:docMk/>
          <pc:sldMk cId="4273292153" sldId="448"/>
        </pc:sldMkLst>
        <pc:spChg chg="mod">
          <ac:chgData name="Prasanna Krishnan V" userId="87ee476430c5b57e" providerId="LiveId" clId="{A7DBAA01-3098-4922-B3D3-0122311CCDBB}" dt="2024-04-21T07:11:35.798" v="69" actId="6549"/>
          <ac:spMkLst>
            <pc:docMk/>
            <pc:sldMk cId="4273292153" sldId="448"/>
            <ac:spMk id="34" creationId="{00000000-0000-0000-0000-000000000000}"/>
          </ac:spMkLst>
        </pc:spChg>
        <pc:spChg chg="mod">
          <ac:chgData name="Prasanna Krishnan V" userId="87ee476430c5b57e" providerId="LiveId" clId="{A7DBAA01-3098-4922-B3D3-0122311CCDBB}" dt="2024-04-21T07:11:41.783" v="73" actId="6549"/>
          <ac:spMkLst>
            <pc:docMk/>
            <pc:sldMk cId="4273292153" sldId="448"/>
            <ac:spMk id="35" creationId="{00000000-0000-0000-0000-000000000000}"/>
          </ac:spMkLst>
        </pc:spChg>
        <pc:spChg chg="mod">
          <ac:chgData name="Prasanna Krishnan V" userId="87ee476430c5b57e" providerId="LiveId" clId="{A7DBAA01-3098-4922-B3D3-0122311CCDBB}" dt="2024-04-21T07:11:47.894" v="77" actId="6549"/>
          <ac:spMkLst>
            <pc:docMk/>
            <pc:sldMk cId="4273292153" sldId="448"/>
            <ac:spMk id="38" creationId="{00000000-0000-0000-0000-000000000000}"/>
          </ac:spMkLst>
        </pc:spChg>
      </pc:sldChg>
      <pc:sldChg chg="modSp modAnim">
        <pc:chgData name="Prasanna Krishnan V" userId="87ee476430c5b57e" providerId="LiveId" clId="{A7DBAA01-3098-4922-B3D3-0122311CCDBB}" dt="2024-04-21T14:01:35.180" v="356"/>
        <pc:sldMkLst>
          <pc:docMk/>
          <pc:sldMk cId="442517399" sldId="449"/>
        </pc:sldMkLst>
        <pc:spChg chg="mod">
          <ac:chgData name="Prasanna Krishnan V" userId="87ee476430c5b57e" providerId="LiveId" clId="{A7DBAA01-3098-4922-B3D3-0122311CCDBB}" dt="2024-04-21T07:12:26.175" v="85" actId="6549"/>
          <ac:spMkLst>
            <pc:docMk/>
            <pc:sldMk cId="442517399" sldId="449"/>
            <ac:spMk id="3" creationId="{00000000-0000-0000-0000-000000000000}"/>
          </ac:spMkLst>
        </pc:spChg>
      </pc:sldChg>
      <pc:sldChg chg="modSp">
        <pc:chgData name="Prasanna Krishnan V" userId="87ee476430c5b57e" providerId="LiveId" clId="{A7DBAA01-3098-4922-B3D3-0122311CCDBB}" dt="2024-04-21T07:12:52.922" v="86" actId="14100"/>
        <pc:sldMkLst>
          <pc:docMk/>
          <pc:sldMk cId="2712023203" sldId="450"/>
        </pc:sldMkLst>
        <pc:picChg chg="mod">
          <ac:chgData name="Prasanna Krishnan V" userId="87ee476430c5b57e" providerId="LiveId" clId="{A7DBAA01-3098-4922-B3D3-0122311CCDBB}" dt="2024-04-21T07:12:52.922" v="86" actId="14100"/>
          <ac:picMkLst>
            <pc:docMk/>
            <pc:sldMk cId="2712023203" sldId="450"/>
            <ac:picMk id="70658" creationId="{00000000-0000-0000-0000-000000000000}"/>
          </ac:picMkLst>
        </pc:picChg>
      </pc:sldChg>
      <pc:sldChg chg="modSp">
        <pc:chgData name="Prasanna Krishnan V" userId="87ee476430c5b57e" providerId="LiveId" clId="{A7DBAA01-3098-4922-B3D3-0122311CCDBB}" dt="2024-04-21T16:55:25.914" v="360" actId="20577"/>
        <pc:sldMkLst>
          <pc:docMk/>
          <pc:sldMk cId="3799792295" sldId="456"/>
        </pc:sldMkLst>
        <pc:spChg chg="mod">
          <ac:chgData name="Prasanna Krishnan V" userId="87ee476430c5b57e" providerId="LiveId" clId="{A7DBAA01-3098-4922-B3D3-0122311CCDBB}" dt="2024-04-21T16:55:25.914" v="360" actId="20577"/>
          <ac:spMkLst>
            <pc:docMk/>
            <pc:sldMk cId="3799792295" sldId="456"/>
            <ac:spMk id="3" creationId="{00000000-0000-0000-0000-000000000000}"/>
          </ac:spMkLst>
        </pc:spChg>
      </pc:sldChg>
      <pc:sldChg chg="modSp">
        <pc:chgData name="Prasanna Krishnan V" userId="87ee476430c5b57e" providerId="LiveId" clId="{A7DBAA01-3098-4922-B3D3-0122311CCDBB}" dt="2024-04-21T16:56:03.184" v="371" actId="207"/>
        <pc:sldMkLst>
          <pc:docMk/>
          <pc:sldMk cId="39393047" sldId="457"/>
        </pc:sldMkLst>
        <pc:spChg chg="mod">
          <ac:chgData name="Prasanna Krishnan V" userId="87ee476430c5b57e" providerId="LiveId" clId="{A7DBAA01-3098-4922-B3D3-0122311CCDBB}" dt="2024-04-21T16:56:03.184" v="371" actId="207"/>
          <ac:spMkLst>
            <pc:docMk/>
            <pc:sldMk cId="39393047" sldId="457"/>
            <ac:spMk id="3" creationId="{00000000-0000-0000-0000-000000000000}"/>
          </ac:spMkLst>
        </pc:spChg>
      </pc:sldChg>
      <pc:sldChg chg="modSp">
        <pc:chgData name="Prasanna Krishnan V" userId="87ee476430c5b57e" providerId="LiveId" clId="{A7DBAA01-3098-4922-B3D3-0122311CCDBB}" dt="2024-04-21T16:59:10.321" v="411" actId="20577"/>
        <pc:sldMkLst>
          <pc:docMk/>
          <pc:sldMk cId="1514601418" sldId="459"/>
        </pc:sldMkLst>
        <pc:spChg chg="mod">
          <ac:chgData name="Prasanna Krishnan V" userId="87ee476430c5b57e" providerId="LiveId" clId="{A7DBAA01-3098-4922-B3D3-0122311CCDBB}" dt="2024-04-21T16:59:10.321" v="411" actId="20577"/>
          <ac:spMkLst>
            <pc:docMk/>
            <pc:sldMk cId="1514601418" sldId="459"/>
            <ac:spMk id="3" creationId="{00000000-0000-0000-0000-000000000000}"/>
          </ac:spMkLst>
        </pc:spChg>
      </pc:sldChg>
      <pc:sldChg chg="modSp">
        <pc:chgData name="Prasanna Krishnan V" userId="87ee476430c5b57e" providerId="LiveId" clId="{A7DBAA01-3098-4922-B3D3-0122311CCDBB}" dt="2024-04-21T17:01:30.205" v="437" actId="6549"/>
        <pc:sldMkLst>
          <pc:docMk/>
          <pc:sldMk cId="625685561" sldId="462"/>
        </pc:sldMkLst>
        <pc:spChg chg="mod">
          <ac:chgData name="Prasanna Krishnan V" userId="87ee476430c5b57e" providerId="LiveId" clId="{A7DBAA01-3098-4922-B3D3-0122311CCDBB}" dt="2024-04-21T17:00:34.203" v="417" actId="20577"/>
          <ac:spMkLst>
            <pc:docMk/>
            <pc:sldMk cId="625685561" sldId="462"/>
            <ac:spMk id="34" creationId="{00000000-0000-0000-0000-000000000000}"/>
          </ac:spMkLst>
        </pc:spChg>
        <pc:spChg chg="mod">
          <ac:chgData name="Prasanna Krishnan V" userId="87ee476430c5b57e" providerId="LiveId" clId="{A7DBAA01-3098-4922-B3D3-0122311CCDBB}" dt="2024-04-21T17:00:47.203" v="423" actId="6549"/>
          <ac:spMkLst>
            <pc:docMk/>
            <pc:sldMk cId="625685561" sldId="462"/>
            <ac:spMk id="35" creationId="{00000000-0000-0000-0000-000000000000}"/>
          </ac:spMkLst>
        </pc:spChg>
        <pc:spChg chg="mod">
          <ac:chgData name="Prasanna Krishnan V" userId="87ee476430c5b57e" providerId="LiveId" clId="{A7DBAA01-3098-4922-B3D3-0122311CCDBB}" dt="2024-04-21T17:01:30.205" v="437" actId="6549"/>
          <ac:spMkLst>
            <pc:docMk/>
            <pc:sldMk cId="625685561" sldId="462"/>
            <ac:spMk id="38" creationId="{00000000-0000-0000-0000-000000000000}"/>
          </ac:spMkLst>
        </pc:spChg>
      </pc:sldChg>
      <pc:sldChg chg="modSp">
        <pc:chgData name="Prasanna Krishnan V" userId="87ee476430c5b57e" providerId="LiveId" clId="{A7DBAA01-3098-4922-B3D3-0122311CCDBB}" dt="2024-05-16T08:05:43.834" v="1519" actId="6549"/>
        <pc:sldMkLst>
          <pc:docMk/>
          <pc:sldMk cId="2896689725" sldId="464"/>
        </pc:sldMkLst>
        <pc:spChg chg="mod">
          <ac:chgData name="Prasanna Krishnan V" userId="87ee476430c5b57e" providerId="LiveId" clId="{A7DBAA01-3098-4922-B3D3-0122311CCDBB}" dt="2024-05-16T08:05:43.834" v="1519" actId="6549"/>
          <ac:spMkLst>
            <pc:docMk/>
            <pc:sldMk cId="2896689725" sldId="464"/>
            <ac:spMk id="3" creationId="{00000000-0000-0000-0000-000000000000}"/>
          </ac:spMkLst>
        </pc:spChg>
      </pc:sldChg>
      <pc:sldChg chg="modSp">
        <pc:chgData name="Prasanna Krishnan V" userId="87ee476430c5b57e" providerId="LiveId" clId="{A7DBAA01-3098-4922-B3D3-0122311CCDBB}" dt="2024-04-21T07:34:09.500" v="104" actId="115"/>
        <pc:sldMkLst>
          <pc:docMk/>
          <pc:sldMk cId="2450603043" sldId="467"/>
        </pc:sldMkLst>
        <pc:spChg chg="mod">
          <ac:chgData name="Prasanna Krishnan V" userId="87ee476430c5b57e" providerId="LiveId" clId="{A7DBAA01-3098-4922-B3D3-0122311CCDBB}" dt="2024-04-21T07:34:09.500" v="104" actId="115"/>
          <ac:spMkLst>
            <pc:docMk/>
            <pc:sldMk cId="2450603043" sldId="467"/>
            <ac:spMk id="3" creationId="{00000000-0000-0000-0000-000000000000}"/>
          </ac:spMkLst>
        </pc:spChg>
      </pc:sldChg>
      <pc:sldChg chg="modSp add del mod ord modAnim">
        <pc:chgData name="Prasanna Krishnan V" userId="87ee476430c5b57e" providerId="LiveId" clId="{A7DBAA01-3098-4922-B3D3-0122311CCDBB}" dt="2024-04-22T03:07:56.130" v="475" actId="47"/>
        <pc:sldMkLst>
          <pc:docMk/>
          <pc:sldMk cId="2222264835" sldId="477"/>
        </pc:sldMkLst>
        <pc:spChg chg="mod">
          <ac:chgData name="Prasanna Krishnan V" userId="87ee476430c5b57e" providerId="LiveId" clId="{A7DBAA01-3098-4922-B3D3-0122311CCDBB}" dt="2024-04-21T17:35:41.054" v="444" actId="27636"/>
          <ac:spMkLst>
            <pc:docMk/>
            <pc:sldMk cId="2222264835" sldId="477"/>
            <ac:spMk id="3" creationId="{00000000-0000-0000-0000-000000000000}"/>
          </ac:spMkLst>
        </pc:spChg>
        <pc:picChg chg="mod">
          <ac:chgData name="Prasanna Krishnan V" userId="87ee476430c5b57e" providerId="LiveId" clId="{A7DBAA01-3098-4922-B3D3-0122311CCDBB}" dt="2024-04-21T17:35:47.908" v="446" actId="1076"/>
          <ac:picMkLst>
            <pc:docMk/>
            <pc:sldMk cId="2222264835" sldId="477"/>
            <ac:picMk id="5" creationId="{00000000-0000-0000-0000-000000000000}"/>
          </ac:picMkLst>
        </pc:picChg>
      </pc:sldChg>
      <pc:sldChg chg="addSp delSp modSp add mod modAnim">
        <pc:chgData name="Prasanna Krishnan V" userId="87ee476430c5b57e" providerId="LiveId" clId="{A7DBAA01-3098-4922-B3D3-0122311CCDBB}" dt="2024-04-22T03:03:13.740" v="473"/>
        <pc:sldMkLst>
          <pc:docMk/>
          <pc:sldMk cId="827714603" sldId="478"/>
        </pc:sldMkLst>
        <pc:spChg chg="mod">
          <ac:chgData name="Prasanna Krishnan V" userId="87ee476430c5b57e" providerId="LiveId" clId="{A7DBAA01-3098-4922-B3D3-0122311CCDBB}" dt="2024-04-22T03:02:45.056" v="468" actId="27636"/>
          <ac:spMkLst>
            <pc:docMk/>
            <pc:sldMk cId="827714603" sldId="478"/>
            <ac:spMk id="3" creationId="{00000000-0000-0000-0000-000000000000}"/>
          </ac:spMkLst>
        </pc:spChg>
        <pc:picChg chg="del">
          <ac:chgData name="Prasanna Krishnan V" userId="87ee476430c5b57e" providerId="LiveId" clId="{A7DBAA01-3098-4922-B3D3-0122311CCDBB}" dt="2024-04-22T03:01:38.928" v="448" actId="478"/>
          <ac:picMkLst>
            <pc:docMk/>
            <pc:sldMk cId="827714603" sldId="478"/>
            <ac:picMk id="5" creationId="{00000000-0000-0000-0000-000000000000}"/>
          </ac:picMkLst>
        </pc:picChg>
        <pc:picChg chg="add mod">
          <ac:chgData name="Prasanna Krishnan V" userId="87ee476430c5b57e" providerId="LiveId" clId="{A7DBAA01-3098-4922-B3D3-0122311CCDBB}" dt="2024-04-22T03:01:45.544" v="450" actId="1076"/>
          <ac:picMkLst>
            <pc:docMk/>
            <pc:sldMk cId="827714603" sldId="478"/>
            <ac:picMk id="1026" creationId="{B2C55D04-EFD4-F1B6-96FE-4D35F187B419}"/>
          </ac:picMkLst>
        </pc:picChg>
      </pc:sldChg>
      <pc:sldChg chg="modSp add mod modAnim">
        <pc:chgData name="Prasanna Krishnan V" userId="87ee476430c5b57e" providerId="LiveId" clId="{A7DBAA01-3098-4922-B3D3-0122311CCDBB}" dt="2024-04-22T03:03:31.806" v="474"/>
        <pc:sldMkLst>
          <pc:docMk/>
          <pc:sldMk cId="438072754" sldId="479"/>
        </pc:sldMkLst>
        <pc:spChg chg="mod">
          <ac:chgData name="Prasanna Krishnan V" userId="87ee476430c5b57e" providerId="LiveId" clId="{A7DBAA01-3098-4922-B3D3-0122311CCDBB}" dt="2024-04-22T03:02:54.303" v="472" actId="27636"/>
          <ac:spMkLst>
            <pc:docMk/>
            <pc:sldMk cId="438072754" sldId="479"/>
            <ac:spMk id="3" creationId="{00000000-0000-0000-0000-000000000000}"/>
          </ac:spMkLst>
        </pc:spChg>
      </pc:sldChg>
      <pc:sldChg chg="addSp modSp add mod modAnim">
        <pc:chgData name="Prasanna Krishnan V" userId="87ee476430c5b57e" providerId="LiveId" clId="{A7DBAA01-3098-4922-B3D3-0122311CCDBB}" dt="2024-04-22T03:15:18.626" v="609" actId="113"/>
        <pc:sldMkLst>
          <pc:docMk/>
          <pc:sldMk cId="861764138" sldId="480"/>
        </pc:sldMkLst>
        <pc:spChg chg="mod">
          <ac:chgData name="Prasanna Krishnan V" userId="87ee476430c5b57e" providerId="LiveId" clId="{A7DBAA01-3098-4922-B3D3-0122311CCDBB}" dt="2024-04-22T03:15:18.626" v="609" actId="113"/>
          <ac:spMkLst>
            <pc:docMk/>
            <pc:sldMk cId="861764138" sldId="480"/>
            <ac:spMk id="3" creationId="{00000000-0000-0000-0000-000000000000}"/>
          </ac:spMkLst>
        </pc:spChg>
        <pc:spChg chg="add mod">
          <ac:chgData name="Prasanna Krishnan V" userId="87ee476430c5b57e" providerId="LiveId" clId="{A7DBAA01-3098-4922-B3D3-0122311CCDBB}" dt="2024-04-22T03:10:03.381" v="479"/>
          <ac:spMkLst>
            <pc:docMk/>
            <pc:sldMk cId="861764138" sldId="480"/>
            <ac:spMk id="5" creationId="{BACFC7FF-E217-B912-6E39-48D92AC488F5}"/>
          </ac:spMkLst>
        </pc:spChg>
        <pc:graphicFrameChg chg="add mod">
          <ac:chgData name="Prasanna Krishnan V" userId="87ee476430c5b57e" providerId="LiveId" clId="{A7DBAA01-3098-4922-B3D3-0122311CCDBB}" dt="2024-04-22T03:10:01.392" v="478"/>
          <ac:graphicFrameMkLst>
            <pc:docMk/>
            <pc:sldMk cId="861764138" sldId="480"/>
            <ac:graphicFrameMk id="4" creationId="{D859AD1D-D2A3-F075-B777-7620F05CC8E3}"/>
          </ac:graphicFrameMkLst>
        </pc:graphicFrameChg>
        <pc:picChg chg="add mod">
          <ac:chgData name="Prasanna Krishnan V" userId="87ee476430c5b57e" providerId="LiveId" clId="{A7DBAA01-3098-4922-B3D3-0122311CCDBB}" dt="2024-04-22T03:14:40.857" v="582" actId="14100"/>
          <ac:picMkLst>
            <pc:docMk/>
            <pc:sldMk cId="861764138" sldId="480"/>
            <ac:picMk id="2051" creationId="{4590925E-25AC-18DB-30C5-C6D9A647C98F}"/>
          </ac:picMkLst>
        </pc:picChg>
      </pc:sldChg>
      <pc:sldChg chg="add ord">
        <pc:chgData name="Prasanna Krishnan V" userId="87ee476430c5b57e" providerId="LiveId" clId="{A7DBAA01-3098-4922-B3D3-0122311CCDBB}" dt="2024-04-22T03:15:40.799" v="611"/>
        <pc:sldMkLst>
          <pc:docMk/>
          <pc:sldMk cId="378966846" sldId="481"/>
        </pc:sldMkLst>
      </pc:sldChg>
      <pc:sldChg chg="addSp delSp modSp add mod modAnim">
        <pc:chgData name="Prasanna Krishnan V" userId="87ee476430c5b57e" providerId="LiveId" clId="{A7DBAA01-3098-4922-B3D3-0122311CCDBB}" dt="2024-04-22T03:32:27.768" v="938"/>
        <pc:sldMkLst>
          <pc:docMk/>
          <pc:sldMk cId="513900957" sldId="482"/>
        </pc:sldMkLst>
        <pc:spChg chg="mod">
          <ac:chgData name="Prasanna Krishnan V" userId="87ee476430c5b57e" providerId="LiveId" clId="{A7DBAA01-3098-4922-B3D3-0122311CCDBB}" dt="2024-04-22T03:20:53.258" v="735" actId="20577"/>
          <ac:spMkLst>
            <pc:docMk/>
            <pc:sldMk cId="513900957" sldId="482"/>
            <ac:spMk id="3" creationId="{00000000-0000-0000-0000-000000000000}"/>
          </ac:spMkLst>
        </pc:spChg>
        <pc:graphicFrameChg chg="add mod modGraphic">
          <ac:chgData name="Prasanna Krishnan V" userId="87ee476430c5b57e" providerId="LiveId" clId="{A7DBAA01-3098-4922-B3D3-0122311CCDBB}" dt="2024-04-22T03:32:27.768" v="938"/>
          <ac:graphicFrameMkLst>
            <pc:docMk/>
            <pc:sldMk cId="513900957" sldId="482"/>
            <ac:graphicFrameMk id="4" creationId="{F3F15C72-B38B-06B0-0F2A-DC1CB3F5B2AF}"/>
          </ac:graphicFrameMkLst>
        </pc:graphicFrameChg>
        <pc:picChg chg="del mod">
          <ac:chgData name="Prasanna Krishnan V" userId="87ee476430c5b57e" providerId="LiveId" clId="{A7DBAA01-3098-4922-B3D3-0122311CCDBB}" dt="2024-04-22T03:22:45.562" v="752" actId="478"/>
          <ac:picMkLst>
            <pc:docMk/>
            <pc:sldMk cId="513900957" sldId="482"/>
            <ac:picMk id="2051" creationId="{4590925E-25AC-18DB-30C5-C6D9A647C98F}"/>
          </ac:picMkLst>
        </pc:picChg>
      </pc:sldChg>
      <pc:sldChg chg="add del">
        <pc:chgData name="Prasanna Krishnan V" userId="87ee476430c5b57e" providerId="LiveId" clId="{A7DBAA01-3098-4922-B3D3-0122311CCDBB}" dt="2024-04-22T03:32:47.315" v="940" actId="47"/>
        <pc:sldMkLst>
          <pc:docMk/>
          <pc:sldMk cId="2198921946" sldId="483"/>
        </pc:sldMkLst>
      </pc:sldChg>
      <pc:sldChg chg="addSp modSp add mod ord modAnim">
        <pc:chgData name="Prasanna Krishnan V" userId="87ee476430c5b57e" providerId="LiveId" clId="{A7DBAA01-3098-4922-B3D3-0122311CCDBB}" dt="2024-04-22T10:11:12.521" v="1423"/>
        <pc:sldMkLst>
          <pc:docMk/>
          <pc:sldMk cId="3176680810" sldId="483"/>
        </pc:sldMkLst>
        <pc:spChg chg="mod">
          <ac:chgData name="Prasanna Krishnan V" userId="87ee476430c5b57e" providerId="LiveId" clId="{A7DBAA01-3098-4922-B3D3-0122311CCDBB}" dt="2024-04-22T09:53:54.013" v="1379" actId="20577"/>
          <ac:spMkLst>
            <pc:docMk/>
            <pc:sldMk cId="3176680810" sldId="483"/>
            <ac:spMk id="3" creationId="{00000000-0000-0000-0000-000000000000}"/>
          </ac:spMkLst>
        </pc:spChg>
        <pc:picChg chg="add mod">
          <ac:chgData name="Prasanna Krishnan V" userId="87ee476430c5b57e" providerId="LiveId" clId="{A7DBAA01-3098-4922-B3D3-0122311CCDBB}" dt="2024-04-22T09:55:53.181" v="1392" actId="14100"/>
          <ac:picMkLst>
            <pc:docMk/>
            <pc:sldMk cId="3176680810" sldId="483"/>
            <ac:picMk id="5" creationId="{978453F2-CF1B-61EE-F766-0BD954A93B68}"/>
          </ac:picMkLst>
        </pc:picChg>
        <pc:picChg chg="add mod">
          <ac:chgData name="Prasanna Krishnan V" userId="87ee476430c5b57e" providerId="LiveId" clId="{A7DBAA01-3098-4922-B3D3-0122311CCDBB}" dt="2024-04-22T09:55:48.183" v="1391" actId="14100"/>
          <ac:picMkLst>
            <pc:docMk/>
            <pc:sldMk cId="3176680810" sldId="483"/>
            <ac:picMk id="5122" creationId="{5151E9F3-8E0F-CBC0-BE8A-ED15B86B09AC}"/>
          </ac:picMkLst>
        </pc:picChg>
      </pc:sldChg>
      <pc:sldChg chg="addSp delSp modSp add mod modAnim">
        <pc:chgData name="Prasanna Krishnan V" userId="87ee476430c5b57e" providerId="LiveId" clId="{A7DBAA01-3098-4922-B3D3-0122311CCDBB}" dt="2024-04-22T10:11:29.990" v="1425"/>
        <pc:sldMkLst>
          <pc:docMk/>
          <pc:sldMk cId="1438961937" sldId="484"/>
        </pc:sldMkLst>
        <pc:spChg chg="mod">
          <ac:chgData name="Prasanna Krishnan V" userId="87ee476430c5b57e" providerId="LiveId" clId="{A7DBAA01-3098-4922-B3D3-0122311CCDBB}" dt="2024-04-22T08:33:21.593" v="1246" actId="20577"/>
          <ac:spMkLst>
            <pc:docMk/>
            <pc:sldMk cId="1438961937" sldId="484"/>
            <ac:spMk id="3" creationId="{00000000-0000-0000-0000-000000000000}"/>
          </ac:spMkLst>
        </pc:spChg>
        <pc:picChg chg="add del">
          <ac:chgData name="Prasanna Krishnan V" userId="87ee476430c5b57e" providerId="LiveId" clId="{A7DBAA01-3098-4922-B3D3-0122311CCDBB}" dt="2024-04-22T08:32:36.643" v="1225" actId="478"/>
          <ac:picMkLst>
            <pc:docMk/>
            <pc:sldMk cId="1438961937" sldId="484"/>
            <ac:picMk id="4098" creationId="{F80FBE23-2266-6002-8475-BEFD3F2B8123}"/>
          </ac:picMkLst>
        </pc:picChg>
        <pc:picChg chg="add mod">
          <ac:chgData name="Prasanna Krishnan V" userId="87ee476430c5b57e" providerId="LiveId" clId="{A7DBAA01-3098-4922-B3D3-0122311CCDBB}" dt="2024-04-22T08:32:57.835" v="1232" actId="14100"/>
          <ac:picMkLst>
            <pc:docMk/>
            <pc:sldMk cId="1438961937" sldId="484"/>
            <ac:picMk id="4100" creationId="{DFB1C4E6-64A5-42B8-387F-260C155BB88A}"/>
          </ac:picMkLst>
        </pc:picChg>
      </pc:sldChg>
      <pc:sldChg chg="addSp modSp add mod modAnim">
        <pc:chgData name="Prasanna Krishnan V" userId="87ee476430c5b57e" providerId="LiveId" clId="{A7DBAA01-3098-4922-B3D3-0122311CCDBB}" dt="2024-04-22T10:11:22.236" v="1424"/>
        <pc:sldMkLst>
          <pc:docMk/>
          <pc:sldMk cId="1133948650" sldId="485"/>
        </pc:sldMkLst>
        <pc:spChg chg="mod">
          <ac:chgData name="Prasanna Krishnan V" userId="87ee476430c5b57e" providerId="LiveId" clId="{A7DBAA01-3098-4922-B3D3-0122311CCDBB}" dt="2024-04-22T08:31:35.210" v="1222" actId="1076"/>
          <ac:spMkLst>
            <pc:docMk/>
            <pc:sldMk cId="1133948650" sldId="485"/>
            <ac:spMk id="3" creationId="{00000000-0000-0000-0000-000000000000}"/>
          </ac:spMkLst>
        </pc:spChg>
        <pc:picChg chg="add mod">
          <ac:chgData name="Prasanna Krishnan V" userId="87ee476430c5b57e" providerId="LiveId" clId="{A7DBAA01-3098-4922-B3D3-0122311CCDBB}" dt="2024-04-22T08:31:39.116" v="1223" actId="1076"/>
          <ac:picMkLst>
            <pc:docMk/>
            <pc:sldMk cId="1133948650" sldId="485"/>
            <ac:picMk id="3074" creationId="{59C655C0-64E9-AB05-2B8B-0BE99A3441D7}"/>
          </ac:picMkLst>
        </pc:picChg>
      </pc:sldChg>
      <pc:sldChg chg="modSp add">
        <pc:chgData name="Prasanna Krishnan V" userId="87ee476430c5b57e" providerId="LiveId" clId="{A7DBAA01-3098-4922-B3D3-0122311CCDBB}" dt="2024-04-22T09:51:10.464" v="1378" actId="20577"/>
        <pc:sldMkLst>
          <pc:docMk/>
          <pc:sldMk cId="2209414847" sldId="486"/>
        </pc:sldMkLst>
        <pc:spChg chg="mod">
          <ac:chgData name="Prasanna Krishnan V" userId="87ee476430c5b57e" providerId="LiveId" clId="{A7DBAA01-3098-4922-B3D3-0122311CCDBB}" dt="2024-04-22T09:51:10.464" v="1378" actId="20577"/>
          <ac:spMkLst>
            <pc:docMk/>
            <pc:sldMk cId="2209414847" sldId="486"/>
            <ac:spMk id="5" creationId="{00000000-0000-0000-0000-000000000000}"/>
          </ac:spMkLst>
        </pc:spChg>
      </pc:sldChg>
      <pc:sldChg chg="addSp delSp modSp add mod modAnim">
        <pc:chgData name="Prasanna Krishnan V" userId="87ee476430c5b57e" providerId="LiveId" clId="{A7DBAA01-3098-4922-B3D3-0122311CCDBB}" dt="2024-04-22T10:19:52.383" v="1459" actId="14100"/>
        <pc:sldMkLst>
          <pc:docMk/>
          <pc:sldMk cId="541977295" sldId="487"/>
        </pc:sldMkLst>
        <pc:picChg chg="del">
          <ac:chgData name="Prasanna Krishnan V" userId="87ee476430c5b57e" providerId="LiveId" clId="{A7DBAA01-3098-4922-B3D3-0122311CCDBB}" dt="2024-04-22T09:56:19.462" v="1394" actId="478"/>
          <ac:picMkLst>
            <pc:docMk/>
            <pc:sldMk cId="541977295" sldId="487"/>
            <ac:picMk id="5" creationId="{978453F2-CF1B-61EE-F766-0BD954A93B68}"/>
          </ac:picMkLst>
        </pc:picChg>
        <pc:picChg chg="add mod">
          <ac:chgData name="Prasanna Krishnan V" userId="87ee476430c5b57e" providerId="LiveId" clId="{A7DBAA01-3098-4922-B3D3-0122311CCDBB}" dt="2024-04-22T09:59:31.975" v="1399" actId="14100"/>
          <ac:picMkLst>
            <pc:docMk/>
            <pc:sldMk cId="541977295" sldId="487"/>
            <ac:picMk id="6" creationId="{2792D15B-8CD1-1F7C-D838-717880F0F455}"/>
          </ac:picMkLst>
        </pc:picChg>
        <pc:picChg chg="del mod">
          <ac:chgData name="Prasanna Krishnan V" userId="87ee476430c5b57e" providerId="LiveId" clId="{A7DBAA01-3098-4922-B3D3-0122311CCDBB}" dt="2024-04-22T10:19:21.653" v="1451" actId="478"/>
          <ac:picMkLst>
            <pc:docMk/>
            <pc:sldMk cId="541977295" sldId="487"/>
            <ac:picMk id="5122" creationId="{5151E9F3-8E0F-CBC0-BE8A-ED15B86B09AC}"/>
          </ac:picMkLst>
        </pc:picChg>
        <pc:picChg chg="add del">
          <ac:chgData name="Prasanna Krishnan V" userId="87ee476430c5b57e" providerId="LiveId" clId="{A7DBAA01-3098-4922-B3D3-0122311CCDBB}" dt="2024-04-22T10:19:21.653" v="1451" actId="478"/>
          <ac:picMkLst>
            <pc:docMk/>
            <pc:sldMk cId="541977295" sldId="487"/>
            <ac:picMk id="7170" creationId="{EC27B88A-5621-CC02-2043-68BC1AC37DE3}"/>
          </ac:picMkLst>
        </pc:picChg>
        <pc:picChg chg="add mod">
          <ac:chgData name="Prasanna Krishnan V" userId="87ee476430c5b57e" providerId="LiveId" clId="{A7DBAA01-3098-4922-B3D3-0122311CCDBB}" dt="2024-04-22T10:19:52.383" v="1459" actId="14100"/>
          <ac:picMkLst>
            <pc:docMk/>
            <pc:sldMk cId="541977295" sldId="487"/>
            <ac:picMk id="7172" creationId="{7B0D6EE5-0610-ABC5-1CE3-0F67E0051145}"/>
          </ac:picMkLst>
        </pc:picChg>
      </pc:sldChg>
      <pc:sldChg chg="addSp delSp modSp add mod modAnim">
        <pc:chgData name="Prasanna Krishnan V" userId="87ee476430c5b57e" providerId="LiveId" clId="{A7DBAA01-3098-4922-B3D3-0122311CCDBB}" dt="2024-04-22T10:11:03.403" v="1421"/>
        <pc:sldMkLst>
          <pc:docMk/>
          <pc:sldMk cId="3819693929" sldId="488"/>
        </pc:sldMkLst>
        <pc:picChg chg="add mod">
          <ac:chgData name="Prasanna Krishnan V" userId="87ee476430c5b57e" providerId="LiveId" clId="{A7DBAA01-3098-4922-B3D3-0122311CCDBB}" dt="2024-04-22T10:00:38.251" v="1405" actId="14100"/>
          <ac:picMkLst>
            <pc:docMk/>
            <pc:sldMk cId="3819693929" sldId="488"/>
            <ac:picMk id="5" creationId="{9F38D46C-5D78-F7A2-9EBF-0DD3EE628CCD}"/>
          </ac:picMkLst>
        </pc:picChg>
        <pc:picChg chg="del">
          <ac:chgData name="Prasanna Krishnan V" userId="87ee476430c5b57e" providerId="LiveId" clId="{A7DBAA01-3098-4922-B3D3-0122311CCDBB}" dt="2024-04-22T09:59:42.740" v="1401" actId="478"/>
          <ac:picMkLst>
            <pc:docMk/>
            <pc:sldMk cId="3819693929" sldId="488"/>
            <ac:picMk id="6" creationId="{2792D15B-8CD1-1F7C-D838-717880F0F455}"/>
          </ac:picMkLst>
        </pc:picChg>
        <pc:picChg chg="mod">
          <ac:chgData name="Prasanna Krishnan V" userId="87ee476430c5b57e" providerId="LiveId" clId="{A7DBAA01-3098-4922-B3D3-0122311CCDBB}" dt="2024-04-22T10:00:42.902" v="1406" actId="14100"/>
          <ac:picMkLst>
            <pc:docMk/>
            <pc:sldMk cId="3819693929" sldId="488"/>
            <ac:picMk id="5122" creationId="{5151E9F3-8E0F-CBC0-BE8A-ED15B86B09AC}"/>
          </ac:picMkLst>
        </pc:picChg>
      </pc:sldChg>
      <pc:sldChg chg="addSp delSp modSp add mod modAnim">
        <pc:chgData name="Prasanna Krishnan V" userId="87ee476430c5b57e" providerId="LiveId" clId="{A7DBAA01-3098-4922-B3D3-0122311CCDBB}" dt="2024-04-22T10:10:58.020" v="1420"/>
        <pc:sldMkLst>
          <pc:docMk/>
          <pc:sldMk cId="2098523555" sldId="489"/>
        </pc:sldMkLst>
        <pc:picChg chg="del">
          <ac:chgData name="Prasanna Krishnan V" userId="87ee476430c5b57e" providerId="LiveId" clId="{A7DBAA01-3098-4922-B3D3-0122311CCDBB}" dt="2024-04-22T10:00:57.386" v="1408" actId="478"/>
          <ac:picMkLst>
            <pc:docMk/>
            <pc:sldMk cId="2098523555" sldId="489"/>
            <ac:picMk id="5" creationId="{9F38D46C-5D78-F7A2-9EBF-0DD3EE628CCD}"/>
          </ac:picMkLst>
        </pc:picChg>
        <pc:picChg chg="add mod">
          <ac:chgData name="Prasanna Krishnan V" userId="87ee476430c5b57e" providerId="LiveId" clId="{A7DBAA01-3098-4922-B3D3-0122311CCDBB}" dt="2024-04-22T10:10:43.835" v="1418" actId="14100"/>
          <ac:picMkLst>
            <pc:docMk/>
            <pc:sldMk cId="2098523555" sldId="489"/>
            <ac:picMk id="6" creationId="{ADE65B03-766C-1BF6-0AB4-90148BE273AA}"/>
          </ac:picMkLst>
        </pc:picChg>
        <pc:picChg chg="mod">
          <ac:chgData name="Prasanna Krishnan V" userId="87ee476430c5b57e" providerId="LiveId" clId="{A7DBAA01-3098-4922-B3D3-0122311CCDBB}" dt="2024-04-22T10:10:49.388" v="1419" actId="14100"/>
          <ac:picMkLst>
            <pc:docMk/>
            <pc:sldMk cId="2098523555" sldId="489"/>
            <ac:picMk id="5122" creationId="{5151E9F3-8E0F-CBC0-BE8A-ED15B86B09AC}"/>
          </ac:picMkLst>
        </pc:picChg>
      </pc:sldChg>
      <pc:sldChg chg="addSp delSp modSp add mod delAnim modAnim">
        <pc:chgData name="Prasanna Krishnan V" userId="87ee476430c5b57e" providerId="LiveId" clId="{A7DBAA01-3098-4922-B3D3-0122311CCDBB}" dt="2024-04-22T10:15:09.161" v="1439"/>
        <pc:sldMkLst>
          <pc:docMk/>
          <pc:sldMk cId="2747540738" sldId="490"/>
        </pc:sldMkLst>
        <pc:spChg chg="mod">
          <ac:chgData name="Prasanna Krishnan V" userId="87ee476430c5b57e" providerId="LiveId" clId="{A7DBAA01-3098-4922-B3D3-0122311CCDBB}" dt="2024-04-22T10:13:42.944" v="1429" actId="1076"/>
          <ac:spMkLst>
            <pc:docMk/>
            <pc:sldMk cId="2747540738" sldId="490"/>
            <ac:spMk id="3" creationId="{00000000-0000-0000-0000-000000000000}"/>
          </ac:spMkLst>
        </pc:spChg>
        <pc:spChg chg="add mod">
          <ac:chgData name="Prasanna Krishnan V" userId="87ee476430c5b57e" providerId="LiveId" clId="{A7DBAA01-3098-4922-B3D3-0122311CCDBB}" dt="2024-04-22T10:14:51.403" v="1438" actId="1582"/>
          <ac:spMkLst>
            <pc:docMk/>
            <pc:sldMk cId="2747540738" sldId="490"/>
            <ac:spMk id="5" creationId="{09972B74-300A-FB5C-D2D7-CAE41F7B34B9}"/>
          </ac:spMkLst>
        </pc:spChg>
        <pc:picChg chg="del">
          <ac:chgData name="Prasanna Krishnan V" userId="87ee476430c5b57e" providerId="LiveId" clId="{A7DBAA01-3098-4922-B3D3-0122311CCDBB}" dt="2024-04-22T10:13:37.391" v="1427" actId="478"/>
          <ac:picMkLst>
            <pc:docMk/>
            <pc:sldMk cId="2747540738" sldId="490"/>
            <ac:picMk id="6" creationId="{ADE65B03-766C-1BF6-0AB4-90148BE273AA}"/>
          </ac:picMkLst>
        </pc:picChg>
        <pc:picChg chg="add mod">
          <ac:chgData name="Prasanna Krishnan V" userId="87ee476430c5b57e" providerId="LiveId" clId="{A7DBAA01-3098-4922-B3D3-0122311CCDBB}" dt="2024-04-22T10:13:50.651" v="1431" actId="14100"/>
          <ac:picMkLst>
            <pc:docMk/>
            <pc:sldMk cId="2747540738" sldId="490"/>
            <ac:picMk id="6146" creationId="{A763C08C-21DA-7142-5C51-7AB6F06223CD}"/>
          </ac:picMkLst>
        </pc:picChg>
        <pc:inkChg chg="add del">
          <ac:chgData name="Prasanna Krishnan V" userId="87ee476430c5b57e" providerId="LiveId" clId="{A7DBAA01-3098-4922-B3D3-0122311CCDBB}" dt="2024-04-22T10:14:14.059" v="1434" actId="9405"/>
          <ac:inkMkLst>
            <pc:docMk/>
            <pc:sldMk cId="2747540738" sldId="490"/>
            <ac:inkMk id="4" creationId="{6EA8405E-8A4E-6E06-F1DF-3B1967C4CF86}"/>
          </ac:inkMkLst>
        </pc:inkChg>
      </pc:sldChg>
      <pc:sldChg chg="addSp delSp modSp add mod delAnim modAnim">
        <pc:chgData name="Prasanna Krishnan V" userId="87ee476430c5b57e" providerId="LiveId" clId="{A7DBAA01-3098-4922-B3D3-0122311CCDBB}" dt="2024-04-22T10:22:15.731" v="1517"/>
        <pc:sldMkLst>
          <pc:docMk/>
          <pc:sldMk cId="1536874058" sldId="491"/>
        </pc:sldMkLst>
        <pc:spChg chg="del">
          <ac:chgData name="Prasanna Krishnan V" userId="87ee476430c5b57e" providerId="LiveId" clId="{A7DBAA01-3098-4922-B3D3-0122311CCDBB}" dt="2024-04-22T10:16:25.148" v="1443" actId="478"/>
          <ac:spMkLst>
            <pc:docMk/>
            <pc:sldMk cId="1536874058" sldId="491"/>
            <ac:spMk id="5" creationId="{09972B74-300A-FB5C-D2D7-CAE41F7B34B9}"/>
          </ac:spMkLst>
        </pc:spChg>
        <pc:picChg chg="add mod">
          <ac:chgData name="Prasanna Krishnan V" userId="87ee476430c5b57e" providerId="LiveId" clId="{A7DBAA01-3098-4922-B3D3-0122311CCDBB}" dt="2024-04-22T10:16:52.571" v="1448" actId="14100"/>
          <ac:picMkLst>
            <pc:docMk/>
            <pc:sldMk cId="1536874058" sldId="491"/>
            <ac:picMk id="6" creationId="{436D0E72-4499-6B8F-B944-3A09A71737B6}"/>
          </ac:picMkLst>
        </pc:picChg>
        <pc:picChg chg="del">
          <ac:chgData name="Prasanna Krishnan V" userId="87ee476430c5b57e" providerId="LiveId" clId="{A7DBAA01-3098-4922-B3D3-0122311CCDBB}" dt="2024-04-22T10:20:49.323" v="1460" actId="478"/>
          <ac:picMkLst>
            <pc:docMk/>
            <pc:sldMk cId="1536874058" sldId="491"/>
            <ac:picMk id="5122" creationId="{5151E9F3-8E0F-CBC0-BE8A-ED15B86B09AC}"/>
          </ac:picMkLst>
        </pc:picChg>
        <pc:picChg chg="del">
          <ac:chgData name="Prasanna Krishnan V" userId="87ee476430c5b57e" providerId="LiveId" clId="{A7DBAA01-3098-4922-B3D3-0122311CCDBB}" dt="2024-04-22T10:16:20.715" v="1441" actId="478"/>
          <ac:picMkLst>
            <pc:docMk/>
            <pc:sldMk cId="1536874058" sldId="491"/>
            <ac:picMk id="6146" creationId="{A763C08C-21DA-7142-5C51-7AB6F06223CD}"/>
          </ac:picMkLst>
        </pc:picChg>
        <pc:picChg chg="add mod">
          <ac:chgData name="Prasanna Krishnan V" userId="87ee476430c5b57e" providerId="LiveId" clId="{A7DBAA01-3098-4922-B3D3-0122311CCDBB}" dt="2024-04-22T10:21:57.382" v="1514" actId="14100"/>
          <ac:picMkLst>
            <pc:docMk/>
            <pc:sldMk cId="1536874058" sldId="491"/>
            <ac:picMk id="8194" creationId="{247E4F2C-9379-A835-6180-9D8851D60C9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FBA9B-97CE-4E47-9F64-82CDE5E6CDF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6B72FE56-2DDC-4E9F-8224-C544A10E0652}">
      <dgm:prSet phldrT="[Text]" custT="1"/>
      <dgm:spPr/>
      <dgm:t>
        <a:bodyPr/>
        <a:lstStyle/>
        <a:p>
          <a:r>
            <a:rPr lang="en-IN" sz="2600" b="1" dirty="0">
              <a:latin typeface="Tahoma" panose="020B0604030504040204" pitchFamily="34" charset="0"/>
              <a:ea typeface="Tahoma" panose="020B0604030504040204" pitchFamily="34" charset="0"/>
              <a:cs typeface="Tahoma" panose="020B0604030504040204" pitchFamily="34" charset="0"/>
            </a:rPr>
            <a:t>GST Notices</a:t>
          </a:r>
        </a:p>
      </dgm:t>
    </dgm:pt>
    <dgm:pt modelId="{3FDBD1FD-F5FB-424C-AD08-5B6DCE1C7100}" type="parTrans" cxnId="{250FE571-869A-4503-9356-D86769E2D6F1}">
      <dgm:prSet/>
      <dgm:spPr/>
      <dgm:t>
        <a:bodyPr/>
        <a:lstStyle/>
        <a:p>
          <a:endParaRPr lang="en-IN"/>
        </a:p>
      </dgm:t>
    </dgm:pt>
    <dgm:pt modelId="{D946F3BA-86A0-404E-82CD-54215365142D}" type="sibTrans" cxnId="{250FE571-869A-4503-9356-D86769E2D6F1}">
      <dgm:prSet/>
      <dgm:spPr/>
      <dgm:t>
        <a:bodyPr/>
        <a:lstStyle/>
        <a:p>
          <a:endParaRPr lang="en-IN"/>
        </a:p>
      </dgm:t>
    </dgm:pt>
    <dgm:pt modelId="{BB87499A-63B6-4BAA-A7CC-E5858F4A77F6}">
      <dgm:prSet phldrT="[Text]" custT="1"/>
      <dgm:spPr/>
      <dgm:t>
        <a:bodyPr/>
        <a:lstStyle/>
        <a:p>
          <a:r>
            <a:rPr lang="en-IN" sz="2200" b="1" dirty="0">
              <a:latin typeface="Tahoma" panose="020B0604030504040204" pitchFamily="34" charset="0"/>
              <a:ea typeface="Tahoma" panose="020B0604030504040204" pitchFamily="34" charset="0"/>
              <a:cs typeface="Tahoma" panose="020B0604030504040204" pitchFamily="34" charset="0"/>
            </a:rPr>
            <a:t>Demand Notices U/R 142 (1a)</a:t>
          </a:r>
        </a:p>
      </dgm:t>
    </dgm:pt>
    <dgm:pt modelId="{B7FF16F2-1AFD-4835-981A-22986D61F547}" type="parTrans" cxnId="{33CD3FB7-032B-485C-B40B-DED8FA76334D}">
      <dgm:prSet/>
      <dgm:spPr/>
      <dgm:t>
        <a:bodyPr/>
        <a:lstStyle/>
        <a:p>
          <a:endParaRPr lang="en-IN"/>
        </a:p>
      </dgm:t>
    </dgm:pt>
    <dgm:pt modelId="{4AE2E589-4D8C-48CB-B881-473AA7AC95C6}" type="sibTrans" cxnId="{33CD3FB7-032B-485C-B40B-DED8FA76334D}">
      <dgm:prSet/>
      <dgm:spPr/>
      <dgm:t>
        <a:bodyPr/>
        <a:lstStyle/>
        <a:p>
          <a:endParaRPr lang="en-IN"/>
        </a:p>
      </dgm:t>
    </dgm:pt>
    <dgm:pt modelId="{F2530030-4B45-4549-BB2A-510CFC867458}">
      <dgm:prSet phldrT="[Text]" custT="1"/>
      <dgm:spPr/>
      <dgm:t>
        <a:bodyPr/>
        <a:lstStyle/>
        <a:p>
          <a:r>
            <a:rPr lang="en-IN" sz="1800" b="1" dirty="0">
              <a:latin typeface="Tahoma" panose="020B0604030504040204" pitchFamily="34" charset="0"/>
              <a:ea typeface="Tahoma" panose="020B0604030504040204" pitchFamily="34" charset="0"/>
              <a:cs typeface="Tahoma" panose="020B0604030504040204" pitchFamily="34" charset="0"/>
            </a:rPr>
            <a:t>Other notices in certain circumstances U/S 169</a:t>
          </a:r>
        </a:p>
      </dgm:t>
    </dgm:pt>
    <dgm:pt modelId="{EDA3131F-3962-4D72-8455-8850E56F2CD0}" type="parTrans" cxnId="{62C50B17-6BDB-4423-80A9-9C4BA260F1A2}">
      <dgm:prSet/>
      <dgm:spPr/>
      <dgm:t>
        <a:bodyPr/>
        <a:lstStyle/>
        <a:p>
          <a:endParaRPr lang="en-IN"/>
        </a:p>
      </dgm:t>
    </dgm:pt>
    <dgm:pt modelId="{B6F71763-8DB5-4B34-ADEC-DEAF0CA1FC64}" type="sibTrans" cxnId="{62C50B17-6BDB-4423-80A9-9C4BA260F1A2}">
      <dgm:prSet/>
      <dgm:spPr/>
      <dgm:t>
        <a:bodyPr/>
        <a:lstStyle/>
        <a:p>
          <a:endParaRPr lang="en-IN"/>
        </a:p>
      </dgm:t>
    </dgm:pt>
    <dgm:pt modelId="{81D61223-BD95-4061-B95B-0C72F2B5778A}">
      <dgm:prSet phldrT="[Text]" custT="1"/>
      <dgm:spPr/>
      <dgm:t>
        <a:bodyPr/>
        <a:lstStyle/>
        <a:p>
          <a:r>
            <a:rPr lang="en-IN" sz="2200" b="0" dirty="0">
              <a:latin typeface="Tahoma" panose="020B0604030504040204" pitchFamily="34" charset="0"/>
              <a:ea typeface="Tahoma" panose="020B0604030504040204" pitchFamily="34" charset="0"/>
              <a:cs typeface="Tahoma" panose="020B0604030504040204" pitchFamily="34" charset="0"/>
            </a:rPr>
            <a:t>Common Portal</a:t>
          </a:r>
        </a:p>
      </dgm:t>
    </dgm:pt>
    <dgm:pt modelId="{5FF0A045-C125-4668-8E4F-FA336180F8C0}" type="parTrans" cxnId="{C57C8AD9-D5E9-414A-8FCB-05DD96B00CEF}">
      <dgm:prSet/>
      <dgm:spPr/>
      <dgm:t>
        <a:bodyPr/>
        <a:lstStyle/>
        <a:p>
          <a:endParaRPr lang="en-IN"/>
        </a:p>
      </dgm:t>
    </dgm:pt>
    <dgm:pt modelId="{5B2EEA4E-4834-4DBD-A624-1C9B6CC76631}" type="sibTrans" cxnId="{C57C8AD9-D5E9-414A-8FCB-05DD96B00CEF}">
      <dgm:prSet/>
      <dgm:spPr/>
      <dgm:t>
        <a:bodyPr/>
        <a:lstStyle/>
        <a:p>
          <a:endParaRPr lang="en-IN"/>
        </a:p>
      </dgm:t>
    </dgm:pt>
    <dgm:pt modelId="{9CEA6FC7-F086-491C-B31B-CF40942804B8}">
      <dgm:prSet custT="1"/>
      <dgm:spPr/>
      <dgm:t>
        <a:bodyPr/>
        <a:lstStyle/>
        <a:p>
          <a:r>
            <a:rPr lang="en-IN" sz="2200" dirty="0"/>
            <a:t>E Mail</a:t>
          </a:r>
        </a:p>
      </dgm:t>
    </dgm:pt>
    <dgm:pt modelId="{6B278DD6-1B4F-4F92-8FFC-A17CD273A5FF}" type="parTrans" cxnId="{49591B6F-B3D2-4528-BE6B-60473A46D280}">
      <dgm:prSet/>
      <dgm:spPr/>
      <dgm:t>
        <a:bodyPr/>
        <a:lstStyle/>
        <a:p>
          <a:endParaRPr lang="en-IN"/>
        </a:p>
      </dgm:t>
    </dgm:pt>
    <dgm:pt modelId="{EB14EE54-B469-45EA-8B36-0CBAE23A02ED}" type="sibTrans" cxnId="{49591B6F-B3D2-4528-BE6B-60473A46D280}">
      <dgm:prSet/>
      <dgm:spPr/>
      <dgm:t>
        <a:bodyPr/>
        <a:lstStyle/>
        <a:p>
          <a:endParaRPr lang="en-IN"/>
        </a:p>
      </dgm:t>
    </dgm:pt>
    <dgm:pt modelId="{715AB123-6F0A-4825-9759-63AD0B3BC9E4}">
      <dgm:prSet custT="1"/>
      <dgm:spPr/>
      <dgm:t>
        <a:bodyPr/>
        <a:lstStyle/>
        <a:p>
          <a:r>
            <a:rPr lang="en-IN" sz="2200" dirty="0"/>
            <a:t>Registered Post / Speed Post</a:t>
          </a:r>
        </a:p>
      </dgm:t>
    </dgm:pt>
    <dgm:pt modelId="{2070BADA-8CE5-439B-8F79-11A5278D88D3}" type="parTrans" cxnId="{B02CB9DE-CF1D-47C5-BAFD-0016F4BEF536}">
      <dgm:prSet/>
      <dgm:spPr/>
      <dgm:t>
        <a:bodyPr/>
        <a:lstStyle/>
        <a:p>
          <a:endParaRPr lang="en-IN"/>
        </a:p>
      </dgm:t>
    </dgm:pt>
    <dgm:pt modelId="{00604C98-ACC4-4DFF-BD9E-299162B549C0}" type="sibTrans" cxnId="{B02CB9DE-CF1D-47C5-BAFD-0016F4BEF536}">
      <dgm:prSet/>
      <dgm:spPr/>
      <dgm:t>
        <a:bodyPr/>
        <a:lstStyle/>
        <a:p>
          <a:endParaRPr lang="en-IN"/>
        </a:p>
      </dgm:t>
    </dgm:pt>
    <dgm:pt modelId="{7E8D371E-805A-418B-BE0C-A6697E666444}">
      <dgm:prSet custT="1"/>
      <dgm:spPr/>
      <dgm:t>
        <a:bodyPr/>
        <a:lstStyle/>
        <a:p>
          <a:r>
            <a:rPr lang="en-IN" sz="2200" dirty="0"/>
            <a:t>Messenger</a:t>
          </a:r>
        </a:p>
      </dgm:t>
    </dgm:pt>
    <dgm:pt modelId="{42437A17-3853-4B87-AE67-A9B360B0C2EA}" type="parTrans" cxnId="{1B372E7D-D3A9-427D-9572-E45B6C208FA3}">
      <dgm:prSet/>
      <dgm:spPr/>
      <dgm:t>
        <a:bodyPr/>
        <a:lstStyle/>
        <a:p>
          <a:endParaRPr lang="en-IN"/>
        </a:p>
      </dgm:t>
    </dgm:pt>
    <dgm:pt modelId="{C6F2C9A0-9370-499A-9D87-8484B90176D7}" type="sibTrans" cxnId="{1B372E7D-D3A9-427D-9572-E45B6C208FA3}">
      <dgm:prSet/>
      <dgm:spPr/>
      <dgm:t>
        <a:bodyPr/>
        <a:lstStyle/>
        <a:p>
          <a:endParaRPr lang="en-IN"/>
        </a:p>
      </dgm:t>
    </dgm:pt>
    <dgm:pt modelId="{B5288613-5385-4949-9ACB-3AA5A656E1F5}">
      <dgm:prSet custT="1"/>
      <dgm:spPr/>
      <dgm:t>
        <a:bodyPr/>
        <a:lstStyle/>
        <a:p>
          <a:r>
            <a:rPr lang="en-IN" sz="2200" dirty="0"/>
            <a:t>Affixing on Notice Board of the PO</a:t>
          </a:r>
        </a:p>
      </dgm:t>
    </dgm:pt>
    <dgm:pt modelId="{7669C9E3-C1FA-406B-A1DD-84AA398A3AE2}" type="parTrans" cxnId="{B2805A67-FA50-45A7-9E2E-97CA335DB1B9}">
      <dgm:prSet/>
      <dgm:spPr/>
      <dgm:t>
        <a:bodyPr/>
        <a:lstStyle/>
        <a:p>
          <a:endParaRPr lang="en-IN"/>
        </a:p>
      </dgm:t>
    </dgm:pt>
    <dgm:pt modelId="{463AC8D9-6FF8-4899-A7E4-18A541EE933D}" type="sibTrans" cxnId="{B2805A67-FA50-45A7-9E2E-97CA335DB1B9}">
      <dgm:prSet/>
      <dgm:spPr/>
      <dgm:t>
        <a:bodyPr/>
        <a:lstStyle/>
        <a:p>
          <a:endParaRPr lang="en-IN"/>
        </a:p>
      </dgm:t>
    </dgm:pt>
    <dgm:pt modelId="{E3D43199-C53D-4249-98B1-B1845649B473}">
      <dgm:prSet phldrT="[Text]" custT="1"/>
      <dgm:spPr/>
      <dgm:t>
        <a:bodyPr/>
        <a:lstStyle/>
        <a:p>
          <a:r>
            <a:rPr lang="en-IN" sz="2600" b="1" dirty="0">
              <a:latin typeface="Tahoma" panose="020B0604030504040204" pitchFamily="34" charset="0"/>
              <a:ea typeface="Tahoma" panose="020B0604030504040204" pitchFamily="34" charset="0"/>
              <a:cs typeface="Tahoma" panose="020B0604030504040204" pitchFamily="34" charset="0"/>
            </a:rPr>
            <a:t>GST Common Portal</a:t>
          </a:r>
        </a:p>
      </dgm:t>
    </dgm:pt>
    <dgm:pt modelId="{D02C2D6C-8F1A-40E1-9208-33912399E64A}" type="sibTrans" cxnId="{491320AF-DA7C-4843-9D33-EA26875F7343}">
      <dgm:prSet/>
      <dgm:spPr/>
      <dgm:t>
        <a:bodyPr/>
        <a:lstStyle/>
        <a:p>
          <a:endParaRPr lang="en-IN"/>
        </a:p>
      </dgm:t>
    </dgm:pt>
    <dgm:pt modelId="{31987A16-56D7-4602-846C-7BA1F798C864}" type="parTrans" cxnId="{491320AF-DA7C-4843-9D33-EA26875F7343}">
      <dgm:prSet/>
      <dgm:spPr/>
      <dgm:t>
        <a:bodyPr/>
        <a:lstStyle/>
        <a:p>
          <a:endParaRPr lang="en-IN"/>
        </a:p>
      </dgm:t>
    </dgm:pt>
    <dgm:pt modelId="{95CEEF88-E77C-4B0C-B67C-C20185EB0687}" type="pres">
      <dgm:prSet presAssocID="{01DFBA9B-97CE-4E47-9F64-82CDE5E6CDF5}" presName="hierChild1" presStyleCnt="0">
        <dgm:presLayoutVars>
          <dgm:chPref val="1"/>
          <dgm:dir/>
          <dgm:animOne val="branch"/>
          <dgm:animLvl val="lvl"/>
          <dgm:resizeHandles/>
        </dgm:presLayoutVars>
      </dgm:prSet>
      <dgm:spPr/>
    </dgm:pt>
    <dgm:pt modelId="{02BC280F-7838-4EA1-9FCE-95660180C264}" type="pres">
      <dgm:prSet presAssocID="{6B72FE56-2DDC-4E9F-8224-C544A10E0652}" presName="hierRoot1" presStyleCnt="0"/>
      <dgm:spPr/>
    </dgm:pt>
    <dgm:pt modelId="{5110FF56-5DD5-4899-8BB0-4823798AC79A}" type="pres">
      <dgm:prSet presAssocID="{6B72FE56-2DDC-4E9F-8224-C544A10E0652}" presName="composite" presStyleCnt="0"/>
      <dgm:spPr/>
    </dgm:pt>
    <dgm:pt modelId="{25E200D3-CCF2-45C4-8DAF-583B8126589A}" type="pres">
      <dgm:prSet presAssocID="{6B72FE56-2DDC-4E9F-8224-C544A10E0652}" presName="background" presStyleLbl="node0" presStyleIdx="0" presStyleCnt="1"/>
      <dgm:spPr/>
    </dgm:pt>
    <dgm:pt modelId="{785CD9B1-7140-49B6-B9CA-BF0098C20873}" type="pres">
      <dgm:prSet presAssocID="{6B72FE56-2DDC-4E9F-8224-C544A10E0652}" presName="text" presStyleLbl="fgAcc0" presStyleIdx="0" presStyleCnt="1" custScaleX="278952">
        <dgm:presLayoutVars>
          <dgm:chPref val="3"/>
        </dgm:presLayoutVars>
      </dgm:prSet>
      <dgm:spPr/>
    </dgm:pt>
    <dgm:pt modelId="{7CE74BC7-E4EE-47B2-AF28-F405421A0579}" type="pres">
      <dgm:prSet presAssocID="{6B72FE56-2DDC-4E9F-8224-C544A10E0652}" presName="hierChild2" presStyleCnt="0"/>
      <dgm:spPr/>
    </dgm:pt>
    <dgm:pt modelId="{CDFEB89F-BBBD-4847-A378-C83EFF3703FA}" type="pres">
      <dgm:prSet presAssocID="{B7FF16F2-1AFD-4835-981A-22986D61F547}" presName="Name10" presStyleLbl="parChTrans1D2" presStyleIdx="0" presStyleCnt="2"/>
      <dgm:spPr/>
    </dgm:pt>
    <dgm:pt modelId="{A17627AF-83F6-4339-9310-C8AAEBBCF8B4}" type="pres">
      <dgm:prSet presAssocID="{BB87499A-63B6-4BAA-A7CC-E5858F4A77F6}" presName="hierRoot2" presStyleCnt="0"/>
      <dgm:spPr/>
    </dgm:pt>
    <dgm:pt modelId="{7BE1010A-763B-487E-B404-2E90B0EFADB0}" type="pres">
      <dgm:prSet presAssocID="{BB87499A-63B6-4BAA-A7CC-E5858F4A77F6}" presName="composite2" presStyleCnt="0"/>
      <dgm:spPr/>
    </dgm:pt>
    <dgm:pt modelId="{8FCDD6EF-D159-4FF4-9CB5-CBCDFFCD24D0}" type="pres">
      <dgm:prSet presAssocID="{BB87499A-63B6-4BAA-A7CC-E5858F4A77F6}" presName="background2" presStyleLbl="node2" presStyleIdx="0" presStyleCnt="2"/>
      <dgm:spPr/>
    </dgm:pt>
    <dgm:pt modelId="{DC0B553E-8382-43B1-B1DF-336EAADD48FA}" type="pres">
      <dgm:prSet presAssocID="{BB87499A-63B6-4BAA-A7CC-E5858F4A77F6}" presName="text2" presStyleLbl="fgAcc2" presStyleIdx="0" presStyleCnt="2" custScaleX="274106">
        <dgm:presLayoutVars>
          <dgm:chPref val="3"/>
        </dgm:presLayoutVars>
      </dgm:prSet>
      <dgm:spPr/>
    </dgm:pt>
    <dgm:pt modelId="{F4C75470-3717-4B54-9AB8-3219DCEBAD01}" type="pres">
      <dgm:prSet presAssocID="{BB87499A-63B6-4BAA-A7CC-E5858F4A77F6}" presName="hierChild3" presStyleCnt="0"/>
      <dgm:spPr/>
    </dgm:pt>
    <dgm:pt modelId="{BC6A9D7E-F166-496A-B7EF-35EA781A3FC2}" type="pres">
      <dgm:prSet presAssocID="{31987A16-56D7-4602-846C-7BA1F798C864}" presName="Name17" presStyleLbl="parChTrans1D3" presStyleIdx="0" presStyleCnt="6"/>
      <dgm:spPr/>
    </dgm:pt>
    <dgm:pt modelId="{26AD18A5-19FD-43EB-A317-3F00CEF0010B}" type="pres">
      <dgm:prSet presAssocID="{E3D43199-C53D-4249-98B1-B1845649B473}" presName="hierRoot3" presStyleCnt="0"/>
      <dgm:spPr/>
    </dgm:pt>
    <dgm:pt modelId="{E4ED2D05-13F5-4CA8-933B-8B6B6B8535ED}" type="pres">
      <dgm:prSet presAssocID="{E3D43199-C53D-4249-98B1-B1845649B473}" presName="composite3" presStyleCnt="0"/>
      <dgm:spPr/>
    </dgm:pt>
    <dgm:pt modelId="{FDBC7273-1FF1-4675-9F95-131549DD610E}" type="pres">
      <dgm:prSet presAssocID="{E3D43199-C53D-4249-98B1-B1845649B473}" presName="background3" presStyleLbl="node3" presStyleIdx="0" presStyleCnt="6"/>
      <dgm:spPr/>
    </dgm:pt>
    <dgm:pt modelId="{988770C2-7010-4B85-9870-CB132DE03430}" type="pres">
      <dgm:prSet presAssocID="{E3D43199-C53D-4249-98B1-B1845649B473}" presName="text3" presStyleLbl="fgAcc3" presStyleIdx="0" presStyleCnt="6" custScaleX="258967" custLinFactY="87120" custLinFactNeighborX="-5751" custLinFactNeighborY="100000">
        <dgm:presLayoutVars>
          <dgm:chPref val="3"/>
        </dgm:presLayoutVars>
      </dgm:prSet>
      <dgm:spPr/>
    </dgm:pt>
    <dgm:pt modelId="{1EA12FFC-83B1-45C3-968F-A32D9EB73FB6}" type="pres">
      <dgm:prSet presAssocID="{E3D43199-C53D-4249-98B1-B1845649B473}" presName="hierChild4" presStyleCnt="0"/>
      <dgm:spPr/>
    </dgm:pt>
    <dgm:pt modelId="{EF30CA6F-A1C6-43BB-BB71-F90559FEEC9B}" type="pres">
      <dgm:prSet presAssocID="{EDA3131F-3962-4D72-8455-8850E56F2CD0}" presName="Name10" presStyleLbl="parChTrans1D2" presStyleIdx="1" presStyleCnt="2"/>
      <dgm:spPr/>
    </dgm:pt>
    <dgm:pt modelId="{5F9F1A8E-FE60-489C-9F67-660B2F8A3EB2}" type="pres">
      <dgm:prSet presAssocID="{F2530030-4B45-4549-BB2A-510CFC867458}" presName="hierRoot2" presStyleCnt="0"/>
      <dgm:spPr/>
    </dgm:pt>
    <dgm:pt modelId="{CE41D027-8ADF-4A58-B1D4-C8FBDD4B0494}" type="pres">
      <dgm:prSet presAssocID="{F2530030-4B45-4549-BB2A-510CFC867458}" presName="composite2" presStyleCnt="0"/>
      <dgm:spPr/>
    </dgm:pt>
    <dgm:pt modelId="{D3B4AF43-A3B6-4703-8BDF-6E21C7DC40AA}" type="pres">
      <dgm:prSet presAssocID="{F2530030-4B45-4549-BB2A-510CFC867458}" presName="background2" presStyleLbl="node2" presStyleIdx="1" presStyleCnt="2"/>
      <dgm:spPr/>
    </dgm:pt>
    <dgm:pt modelId="{41E34E25-AD5C-4C9F-859C-DBFA79187CFE}" type="pres">
      <dgm:prSet presAssocID="{F2530030-4B45-4549-BB2A-510CFC867458}" presName="text2" presStyleLbl="fgAcc2" presStyleIdx="1" presStyleCnt="2" custScaleX="344831">
        <dgm:presLayoutVars>
          <dgm:chPref val="3"/>
        </dgm:presLayoutVars>
      </dgm:prSet>
      <dgm:spPr/>
    </dgm:pt>
    <dgm:pt modelId="{F28280D2-EA02-42F3-9607-60604E84A1E6}" type="pres">
      <dgm:prSet presAssocID="{F2530030-4B45-4549-BB2A-510CFC867458}" presName="hierChild3" presStyleCnt="0"/>
      <dgm:spPr/>
    </dgm:pt>
    <dgm:pt modelId="{C1FD6BD1-0590-4D12-A94B-EC5BF5F95E49}" type="pres">
      <dgm:prSet presAssocID="{42437A17-3853-4B87-AE67-A9B360B0C2EA}" presName="Name17" presStyleLbl="parChTrans1D3" presStyleIdx="1" presStyleCnt="6"/>
      <dgm:spPr/>
    </dgm:pt>
    <dgm:pt modelId="{B7D86F95-EB7F-4F99-A502-BCA18458D51B}" type="pres">
      <dgm:prSet presAssocID="{7E8D371E-805A-418B-BE0C-A6697E666444}" presName="hierRoot3" presStyleCnt="0"/>
      <dgm:spPr/>
    </dgm:pt>
    <dgm:pt modelId="{2BAD79E5-A88D-42E5-A37A-44839B6EA3DB}" type="pres">
      <dgm:prSet presAssocID="{7E8D371E-805A-418B-BE0C-A6697E666444}" presName="composite3" presStyleCnt="0"/>
      <dgm:spPr/>
    </dgm:pt>
    <dgm:pt modelId="{B8BF8F8B-2102-40BD-99F0-03E2435DE2F2}" type="pres">
      <dgm:prSet presAssocID="{7E8D371E-805A-418B-BE0C-A6697E666444}" presName="background3" presStyleLbl="node3" presStyleIdx="1" presStyleCnt="6"/>
      <dgm:spPr/>
    </dgm:pt>
    <dgm:pt modelId="{E10B2ADC-15CC-4B25-A196-E612477CBC32}" type="pres">
      <dgm:prSet presAssocID="{7E8D371E-805A-418B-BE0C-A6697E666444}" presName="text3" presStyleLbl="fgAcc3" presStyleIdx="1" presStyleCnt="6" custScaleX="65630" custScaleY="296448" custLinFactNeighborY="57272">
        <dgm:presLayoutVars>
          <dgm:chPref val="3"/>
        </dgm:presLayoutVars>
      </dgm:prSet>
      <dgm:spPr/>
    </dgm:pt>
    <dgm:pt modelId="{7C0752E1-C3FF-46B5-9C06-026F389E16A6}" type="pres">
      <dgm:prSet presAssocID="{7E8D371E-805A-418B-BE0C-A6697E666444}" presName="hierChild4" presStyleCnt="0"/>
      <dgm:spPr/>
    </dgm:pt>
    <dgm:pt modelId="{B5035D3D-3ED3-4CA1-8C3E-C61194EDE187}" type="pres">
      <dgm:prSet presAssocID="{2070BADA-8CE5-439B-8F79-11A5278D88D3}" presName="Name17" presStyleLbl="parChTrans1D3" presStyleIdx="2" presStyleCnt="6"/>
      <dgm:spPr/>
    </dgm:pt>
    <dgm:pt modelId="{F5A4C01D-6EEA-4594-A8E8-E4D0A5B500F8}" type="pres">
      <dgm:prSet presAssocID="{715AB123-6F0A-4825-9759-63AD0B3BC9E4}" presName="hierRoot3" presStyleCnt="0"/>
      <dgm:spPr/>
    </dgm:pt>
    <dgm:pt modelId="{2AA91457-5DB3-4B7A-98AF-A21923F74E1F}" type="pres">
      <dgm:prSet presAssocID="{715AB123-6F0A-4825-9759-63AD0B3BC9E4}" presName="composite3" presStyleCnt="0"/>
      <dgm:spPr/>
    </dgm:pt>
    <dgm:pt modelId="{194DCD22-B2F4-4021-8628-A3A59D5A20AB}" type="pres">
      <dgm:prSet presAssocID="{715AB123-6F0A-4825-9759-63AD0B3BC9E4}" presName="background3" presStyleLbl="node3" presStyleIdx="2" presStyleCnt="6"/>
      <dgm:spPr/>
    </dgm:pt>
    <dgm:pt modelId="{4643ABD0-D264-478A-9E63-E8AADBAFFFDD}" type="pres">
      <dgm:prSet presAssocID="{715AB123-6F0A-4825-9759-63AD0B3BC9E4}" presName="text3" presStyleLbl="fgAcc3" presStyleIdx="2" presStyleCnt="6" custScaleX="65630" custScaleY="367031" custLinFactNeighborY="57272">
        <dgm:presLayoutVars>
          <dgm:chPref val="3"/>
        </dgm:presLayoutVars>
      </dgm:prSet>
      <dgm:spPr/>
    </dgm:pt>
    <dgm:pt modelId="{388AC375-108A-4495-B6B4-A7052407B973}" type="pres">
      <dgm:prSet presAssocID="{715AB123-6F0A-4825-9759-63AD0B3BC9E4}" presName="hierChild4" presStyleCnt="0"/>
      <dgm:spPr/>
    </dgm:pt>
    <dgm:pt modelId="{A44E9A25-E357-4D68-B99F-F65D54969E5E}" type="pres">
      <dgm:prSet presAssocID="{6B278DD6-1B4F-4F92-8FFC-A17CD273A5FF}" presName="Name17" presStyleLbl="parChTrans1D3" presStyleIdx="3" presStyleCnt="6"/>
      <dgm:spPr/>
    </dgm:pt>
    <dgm:pt modelId="{0FBE6A72-E14C-4BB9-AE88-9C364B6A4CE0}" type="pres">
      <dgm:prSet presAssocID="{9CEA6FC7-F086-491C-B31B-CF40942804B8}" presName="hierRoot3" presStyleCnt="0"/>
      <dgm:spPr/>
    </dgm:pt>
    <dgm:pt modelId="{E6B5F51F-AB17-4559-B74E-7FF5E821C990}" type="pres">
      <dgm:prSet presAssocID="{9CEA6FC7-F086-491C-B31B-CF40942804B8}" presName="composite3" presStyleCnt="0"/>
      <dgm:spPr/>
    </dgm:pt>
    <dgm:pt modelId="{07148C35-B295-4597-BC06-749F6EE9F08F}" type="pres">
      <dgm:prSet presAssocID="{9CEA6FC7-F086-491C-B31B-CF40942804B8}" presName="background3" presStyleLbl="node3" presStyleIdx="3" presStyleCnt="6"/>
      <dgm:spPr/>
    </dgm:pt>
    <dgm:pt modelId="{5E4E1CD0-DE7B-412F-BB91-958237300316}" type="pres">
      <dgm:prSet presAssocID="{9CEA6FC7-F086-491C-B31B-CF40942804B8}" presName="text3" presStyleLbl="fgAcc3" presStyleIdx="3" presStyleCnt="6" custScaleX="65630" custScaleY="376557" custLinFactNeighborY="57272">
        <dgm:presLayoutVars>
          <dgm:chPref val="3"/>
        </dgm:presLayoutVars>
      </dgm:prSet>
      <dgm:spPr/>
    </dgm:pt>
    <dgm:pt modelId="{194D083D-2686-45A1-AB8E-6F4F966FE3BA}" type="pres">
      <dgm:prSet presAssocID="{9CEA6FC7-F086-491C-B31B-CF40942804B8}" presName="hierChild4" presStyleCnt="0"/>
      <dgm:spPr/>
    </dgm:pt>
    <dgm:pt modelId="{63E300EF-03DD-455A-BED6-3E6B584FC003}" type="pres">
      <dgm:prSet presAssocID="{5FF0A045-C125-4668-8E4F-FA336180F8C0}" presName="Name17" presStyleLbl="parChTrans1D3" presStyleIdx="4" presStyleCnt="6"/>
      <dgm:spPr/>
    </dgm:pt>
    <dgm:pt modelId="{A32D5E14-8075-423F-B4F8-9C9DE3115684}" type="pres">
      <dgm:prSet presAssocID="{81D61223-BD95-4061-B95B-0C72F2B5778A}" presName="hierRoot3" presStyleCnt="0"/>
      <dgm:spPr/>
    </dgm:pt>
    <dgm:pt modelId="{3B90B370-5E0C-4107-88CF-EE7D34820251}" type="pres">
      <dgm:prSet presAssocID="{81D61223-BD95-4061-B95B-0C72F2B5778A}" presName="composite3" presStyleCnt="0"/>
      <dgm:spPr/>
    </dgm:pt>
    <dgm:pt modelId="{2E5E98F9-DBD3-4631-B3A9-9189DD39C6B4}" type="pres">
      <dgm:prSet presAssocID="{81D61223-BD95-4061-B95B-0C72F2B5778A}" presName="background3" presStyleLbl="node3" presStyleIdx="4" presStyleCnt="6"/>
      <dgm:spPr/>
    </dgm:pt>
    <dgm:pt modelId="{5ED82DAB-BFDD-4391-90C6-2ADC0F3183F6}" type="pres">
      <dgm:prSet presAssocID="{81D61223-BD95-4061-B95B-0C72F2B5778A}" presName="text3" presStyleLbl="fgAcc3" presStyleIdx="4" presStyleCnt="6" custScaleX="65630" custScaleY="331721" custLinFactNeighborY="57272">
        <dgm:presLayoutVars>
          <dgm:chPref val="3"/>
        </dgm:presLayoutVars>
      </dgm:prSet>
      <dgm:spPr/>
    </dgm:pt>
    <dgm:pt modelId="{0DBA07D5-37C4-4885-8A04-8973128A0C3B}" type="pres">
      <dgm:prSet presAssocID="{81D61223-BD95-4061-B95B-0C72F2B5778A}" presName="hierChild4" presStyleCnt="0"/>
      <dgm:spPr/>
    </dgm:pt>
    <dgm:pt modelId="{C0D70A99-6CEC-4666-B676-171C70062A94}" type="pres">
      <dgm:prSet presAssocID="{7669C9E3-C1FA-406B-A1DD-84AA398A3AE2}" presName="Name17" presStyleLbl="parChTrans1D3" presStyleIdx="5" presStyleCnt="6"/>
      <dgm:spPr/>
    </dgm:pt>
    <dgm:pt modelId="{A3B29342-FE21-456D-A7EF-320C5B961292}" type="pres">
      <dgm:prSet presAssocID="{B5288613-5385-4949-9ACB-3AA5A656E1F5}" presName="hierRoot3" presStyleCnt="0"/>
      <dgm:spPr/>
    </dgm:pt>
    <dgm:pt modelId="{BDA1C682-480C-41FE-8DAD-07AAFBAA158F}" type="pres">
      <dgm:prSet presAssocID="{B5288613-5385-4949-9ACB-3AA5A656E1F5}" presName="composite3" presStyleCnt="0"/>
      <dgm:spPr/>
    </dgm:pt>
    <dgm:pt modelId="{56AC0634-9C66-4E21-AFA2-641589C91692}" type="pres">
      <dgm:prSet presAssocID="{B5288613-5385-4949-9ACB-3AA5A656E1F5}" presName="background3" presStyleLbl="node3" presStyleIdx="5" presStyleCnt="6"/>
      <dgm:spPr/>
    </dgm:pt>
    <dgm:pt modelId="{82F4D70C-AFB7-4ABB-9EAC-B49E44F9C35A}" type="pres">
      <dgm:prSet presAssocID="{B5288613-5385-4949-9ACB-3AA5A656E1F5}" presName="text3" presStyleLbl="fgAcc3" presStyleIdx="5" presStyleCnt="6" custScaleX="95896" custScaleY="395924" custLinFactNeighborY="36803">
        <dgm:presLayoutVars>
          <dgm:chPref val="3"/>
        </dgm:presLayoutVars>
      </dgm:prSet>
      <dgm:spPr/>
    </dgm:pt>
    <dgm:pt modelId="{0AFD25C1-0AF6-458D-B9E2-59C534E430C2}" type="pres">
      <dgm:prSet presAssocID="{B5288613-5385-4949-9ACB-3AA5A656E1F5}" presName="hierChild4" presStyleCnt="0"/>
      <dgm:spPr/>
    </dgm:pt>
  </dgm:ptLst>
  <dgm:cxnLst>
    <dgm:cxn modelId="{C67B7A03-6FFA-4ACD-A9EE-B62D8BEA87F0}" type="presOf" srcId="{42437A17-3853-4B87-AE67-A9B360B0C2EA}" destId="{C1FD6BD1-0590-4D12-A94B-EC5BF5F95E49}" srcOrd="0" destOrd="0" presId="urn:microsoft.com/office/officeart/2005/8/layout/hierarchy1"/>
    <dgm:cxn modelId="{B1819714-5D2D-4616-B260-97D0110481CB}" type="presOf" srcId="{7669C9E3-C1FA-406B-A1DD-84AA398A3AE2}" destId="{C0D70A99-6CEC-4666-B676-171C70062A94}" srcOrd="0" destOrd="0" presId="urn:microsoft.com/office/officeart/2005/8/layout/hierarchy1"/>
    <dgm:cxn modelId="{62C50B17-6BDB-4423-80A9-9C4BA260F1A2}" srcId="{6B72FE56-2DDC-4E9F-8224-C544A10E0652}" destId="{F2530030-4B45-4549-BB2A-510CFC867458}" srcOrd="1" destOrd="0" parTransId="{EDA3131F-3962-4D72-8455-8850E56F2CD0}" sibTransId="{B6F71763-8DB5-4B34-ADEC-DEAF0CA1FC64}"/>
    <dgm:cxn modelId="{0A70D02A-ECD6-45F3-9271-DCD8F6E3E5E0}" type="presOf" srcId="{81D61223-BD95-4061-B95B-0C72F2B5778A}" destId="{5ED82DAB-BFDD-4391-90C6-2ADC0F3183F6}" srcOrd="0" destOrd="0" presId="urn:microsoft.com/office/officeart/2005/8/layout/hierarchy1"/>
    <dgm:cxn modelId="{3FB7A72F-262D-46A5-B70B-335BD87C826C}" type="presOf" srcId="{31987A16-56D7-4602-846C-7BA1F798C864}" destId="{BC6A9D7E-F166-496A-B7EF-35EA781A3FC2}" srcOrd="0" destOrd="0" presId="urn:microsoft.com/office/officeart/2005/8/layout/hierarchy1"/>
    <dgm:cxn modelId="{AAA1733E-B54B-4F0F-94EB-78CC0BE729D7}" type="presOf" srcId="{7E8D371E-805A-418B-BE0C-A6697E666444}" destId="{E10B2ADC-15CC-4B25-A196-E612477CBC32}" srcOrd="0" destOrd="0" presId="urn:microsoft.com/office/officeart/2005/8/layout/hierarchy1"/>
    <dgm:cxn modelId="{E7403E65-4CEC-4AF6-94DD-1E5B351BC653}" type="presOf" srcId="{EDA3131F-3962-4D72-8455-8850E56F2CD0}" destId="{EF30CA6F-A1C6-43BB-BB71-F90559FEEC9B}" srcOrd="0" destOrd="0" presId="urn:microsoft.com/office/officeart/2005/8/layout/hierarchy1"/>
    <dgm:cxn modelId="{B2805A67-FA50-45A7-9E2E-97CA335DB1B9}" srcId="{F2530030-4B45-4549-BB2A-510CFC867458}" destId="{B5288613-5385-4949-9ACB-3AA5A656E1F5}" srcOrd="4" destOrd="0" parTransId="{7669C9E3-C1FA-406B-A1DD-84AA398A3AE2}" sibTransId="{463AC8D9-6FF8-4899-A7E4-18A541EE933D}"/>
    <dgm:cxn modelId="{235E254A-E189-46AF-A567-EA736300321A}" type="presOf" srcId="{6B72FE56-2DDC-4E9F-8224-C544A10E0652}" destId="{785CD9B1-7140-49B6-B9CA-BF0098C20873}" srcOrd="0" destOrd="0" presId="urn:microsoft.com/office/officeart/2005/8/layout/hierarchy1"/>
    <dgm:cxn modelId="{2EF7106B-F4AF-43E9-81AD-F49EC70C9084}" type="presOf" srcId="{2070BADA-8CE5-439B-8F79-11A5278D88D3}" destId="{B5035D3D-3ED3-4CA1-8C3E-C61194EDE187}" srcOrd="0" destOrd="0" presId="urn:microsoft.com/office/officeart/2005/8/layout/hierarchy1"/>
    <dgm:cxn modelId="{49591B6F-B3D2-4528-BE6B-60473A46D280}" srcId="{F2530030-4B45-4549-BB2A-510CFC867458}" destId="{9CEA6FC7-F086-491C-B31B-CF40942804B8}" srcOrd="2" destOrd="0" parTransId="{6B278DD6-1B4F-4F92-8FFC-A17CD273A5FF}" sibTransId="{EB14EE54-B469-45EA-8B36-0CBAE23A02ED}"/>
    <dgm:cxn modelId="{250FE571-869A-4503-9356-D86769E2D6F1}" srcId="{01DFBA9B-97CE-4E47-9F64-82CDE5E6CDF5}" destId="{6B72FE56-2DDC-4E9F-8224-C544A10E0652}" srcOrd="0" destOrd="0" parTransId="{3FDBD1FD-F5FB-424C-AD08-5B6DCE1C7100}" sibTransId="{D946F3BA-86A0-404E-82CD-54215365142D}"/>
    <dgm:cxn modelId="{C8A07C75-6D69-4E80-98AA-B8574D459A0A}" type="presOf" srcId="{715AB123-6F0A-4825-9759-63AD0B3BC9E4}" destId="{4643ABD0-D264-478A-9E63-E8AADBAFFFDD}" srcOrd="0" destOrd="0" presId="urn:microsoft.com/office/officeart/2005/8/layout/hierarchy1"/>
    <dgm:cxn modelId="{1B372E7D-D3A9-427D-9572-E45B6C208FA3}" srcId="{F2530030-4B45-4549-BB2A-510CFC867458}" destId="{7E8D371E-805A-418B-BE0C-A6697E666444}" srcOrd="0" destOrd="0" parTransId="{42437A17-3853-4B87-AE67-A9B360B0C2EA}" sibTransId="{C6F2C9A0-9370-499A-9D87-8484B90176D7}"/>
    <dgm:cxn modelId="{CE266C83-FB31-49E3-BF51-815DAE7EAF08}" type="presOf" srcId="{9CEA6FC7-F086-491C-B31B-CF40942804B8}" destId="{5E4E1CD0-DE7B-412F-BB91-958237300316}" srcOrd="0" destOrd="0" presId="urn:microsoft.com/office/officeart/2005/8/layout/hierarchy1"/>
    <dgm:cxn modelId="{225CE287-F681-4E46-91CC-83188B8E1B66}" type="presOf" srcId="{01DFBA9B-97CE-4E47-9F64-82CDE5E6CDF5}" destId="{95CEEF88-E77C-4B0C-B67C-C20185EB0687}" srcOrd="0" destOrd="0" presId="urn:microsoft.com/office/officeart/2005/8/layout/hierarchy1"/>
    <dgm:cxn modelId="{347BC28A-D3C9-4A9E-8FB4-E4B19D0D6E37}" type="presOf" srcId="{F2530030-4B45-4549-BB2A-510CFC867458}" destId="{41E34E25-AD5C-4C9F-859C-DBFA79187CFE}" srcOrd="0" destOrd="0" presId="urn:microsoft.com/office/officeart/2005/8/layout/hierarchy1"/>
    <dgm:cxn modelId="{D3C95EA8-FBFC-4E7A-A32D-D2D87C30BAD1}" type="presOf" srcId="{6B278DD6-1B4F-4F92-8FFC-A17CD273A5FF}" destId="{A44E9A25-E357-4D68-B99F-F65D54969E5E}" srcOrd="0" destOrd="0" presId="urn:microsoft.com/office/officeart/2005/8/layout/hierarchy1"/>
    <dgm:cxn modelId="{491320AF-DA7C-4843-9D33-EA26875F7343}" srcId="{BB87499A-63B6-4BAA-A7CC-E5858F4A77F6}" destId="{E3D43199-C53D-4249-98B1-B1845649B473}" srcOrd="0" destOrd="0" parTransId="{31987A16-56D7-4602-846C-7BA1F798C864}" sibTransId="{D02C2D6C-8F1A-40E1-9208-33912399E64A}"/>
    <dgm:cxn modelId="{E478D4B4-891E-4AC7-B272-89CAB4A9C7F1}" type="presOf" srcId="{5FF0A045-C125-4668-8E4F-FA336180F8C0}" destId="{63E300EF-03DD-455A-BED6-3E6B584FC003}" srcOrd="0" destOrd="0" presId="urn:microsoft.com/office/officeart/2005/8/layout/hierarchy1"/>
    <dgm:cxn modelId="{C96C2CB5-406B-40CD-9296-D38B5A796B37}" type="presOf" srcId="{B5288613-5385-4949-9ACB-3AA5A656E1F5}" destId="{82F4D70C-AFB7-4ABB-9EAC-B49E44F9C35A}" srcOrd="0" destOrd="0" presId="urn:microsoft.com/office/officeart/2005/8/layout/hierarchy1"/>
    <dgm:cxn modelId="{33CD3FB7-032B-485C-B40B-DED8FA76334D}" srcId="{6B72FE56-2DDC-4E9F-8224-C544A10E0652}" destId="{BB87499A-63B6-4BAA-A7CC-E5858F4A77F6}" srcOrd="0" destOrd="0" parTransId="{B7FF16F2-1AFD-4835-981A-22986D61F547}" sibTransId="{4AE2E589-4D8C-48CB-B881-473AA7AC95C6}"/>
    <dgm:cxn modelId="{C57C8AD9-D5E9-414A-8FCB-05DD96B00CEF}" srcId="{F2530030-4B45-4549-BB2A-510CFC867458}" destId="{81D61223-BD95-4061-B95B-0C72F2B5778A}" srcOrd="3" destOrd="0" parTransId="{5FF0A045-C125-4668-8E4F-FA336180F8C0}" sibTransId="{5B2EEA4E-4834-4DBD-A624-1C9B6CC76631}"/>
    <dgm:cxn modelId="{319E37DE-00D7-4867-AB01-70289C151783}" type="presOf" srcId="{B7FF16F2-1AFD-4835-981A-22986D61F547}" destId="{CDFEB89F-BBBD-4847-A378-C83EFF3703FA}" srcOrd="0" destOrd="0" presId="urn:microsoft.com/office/officeart/2005/8/layout/hierarchy1"/>
    <dgm:cxn modelId="{B02CB9DE-CF1D-47C5-BAFD-0016F4BEF536}" srcId="{F2530030-4B45-4549-BB2A-510CFC867458}" destId="{715AB123-6F0A-4825-9759-63AD0B3BC9E4}" srcOrd="1" destOrd="0" parTransId="{2070BADA-8CE5-439B-8F79-11A5278D88D3}" sibTransId="{00604C98-ACC4-4DFF-BD9E-299162B549C0}"/>
    <dgm:cxn modelId="{745076F2-0BB3-441C-AC4E-04797C13BD3D}" type="presOf" srcId="{E3D43199-C53D-4249-98B1-B1845649B473}" destId="{988770C2-7010-4B85-9870-CB132DE03430}" srcOrd="0" destOrd="0" presId="urn:microsoft.com/office/officeart/2005/8/layout/hierarchy1"/>
    <dgm:cxn modelId="{945792FC-B735-49D7-A505-D0E0F41C9F7B}" type="presOf" srcId="{BB87499A-63B6-4BAA-A7CC-E5858F4A77F6}" destId="{DC0B553E-8382-43B1-B1DF-336EAADD48FA}" srcOrd="0" destOrd="0" presId="urn:microsoft.com/office/officeart/2005/8/layout/hierarchy1"/>
    <dgm:cxn modelId="{5924C0C6-B6AC-494C-9EBE-9B3867142D98}" type="presParOf" srcId="{95CEEF88-E77C-4B0C-B67C-C20185EB0687}" destId="{02BC280F-7838-4EA1-9FCE-95660180C264}" srcOrd="0" destOrd="0" presId="urn:microsoft.com/office/officeart/2005/8/layout/hierarchy1"/>
    <dgm:cxn modelId="{5942C3A6-E8A2-42BD-A52A-3B9D9A76B818}" type="presParOf" srcId="{02BC280F-7838-4EA1-9FCE-95660180C264}" destId="{5110FF56-5DD5-4899-8BB0-4823798AC79A}" srcOrd="0" destOrd="0" presId="urn:microsoft.com/office/officeart/2005/8/layout/hierarchy1"/>
    <dgm:cxn modelId="{9459EF2C-975A-473E-854E-4828DBF1751C}" type="presParOf" srcId="{5110FF56-5DD5-4899-8BB0-4823798AC79A}" destId="{25E200D3-CCF2-45C4-8DAF-583B8126589A}" srcOrd="0" destOrd="0" presId="urn:microsoft.com/office/officeart/2005/8/layout/hierarchy1"/>
    <dgm:cxn modelId="{79039985-7ECC-46D4-A671-BC7EDB685AB3}" type="presParOf" srcId="{5110FF56-5DD5-4899-8BB0-4823798AC79A}" destId="{785CD9B1-7140-49B6-B9CA-BF0098C20873}" srcOrd="1" destOrd="0" presId="urn:microsoft.com/office/officeart/2005/8/layout/hierarchy1"/>
    <dgm:cxn modelId="{9C93F1A3-FFE5-4201-A11D-9F27D1AEFCB7}" type="presParOf" srcId="{02BC280F-7838-4EA1-9FCE-95660180C264}" destId="{7CE74BC7-E4EE-47B2-AF28-F405421A0579}" srcOrd="1" destOrd="0" presId="urn:microsoft.com/office/officeart/2005/8/layout/hierarchy1"/>
    <dgm:cxn modelId="{63EAC1F5-FA32-480F-B83C-0B7A31FA6A2B}" type="presParOf" srcId="{7CE74BC7-E4EE-47B2-AF28-F405421A0579}" destId="{CDFEB89F-BBBD-4847-A378-C83EFF3703FA}" srcOrd="0" destOrd="0" presId="urn:microsoft.com/office/officeart/2005/8/layout/hierarchy1"/>
    <dgm:cxn modelId="{EFCF75E9-DBD4-40EF-A6DF-F4A6DD234FDC}" type="presParOf" srcId="{7CE74BC7-E4EE-47B2-AF28-F405421A0579}" destId="{A17627AF-83F6-4339-9310-C8AAEBBCF8B4}" srcOrd="1" destOrd="0" presId="urn:microsoft.com/office/officeart/2005/8/layout/hierarchy1"/>
    <dgm:cxn modelId="{6E971CC4-B70D-4193-8F9A-C20934A2BFB1}" type="presParOf" srcId="{A17627AF-83F6-4339-9310-C8AAEBBCF8B4}" destId="{7BE1010A-763B-487E-B404-2E90B0EFADB0}" srcOrd="0" destOrd="0" presId="urn:microsoft.com/office/officeart/2005/8/layout/hierarchy1"/>
    <dgm:cxn modelId="{B4691E0E-4477-4D58-8466-7FBC7C8409A9}" type="presParOf" srcId="{7BE1010A-763B-487E-B404-2E90B0EFADB0}" destId="{8FCDD6EF-D159-4FF4-9CB5-CBCDFFCD24D0}" srcOrd="0" destOrd="0" presId="urn:microsoft.com/office/officeart/2005/8/layout/hierarchy1"/>
    <dgm:cxn modelId="{4FE99D29-2D48-430E-9C84-103F8864AE05}" type="presParOf" srcId="{7BE1010A-763B-487E-B404-2E90B0EFADB0}" destId="{DC0B553E-8382-43B1-B1DF-336EAADD48FA}" srcOrd="1" destOrd="0" presId="urn:microsoft.com/office/officeart/2005/8/layout/hierarchy1"/>
    <dgm:cxn modelId="{B0810F97-7B40-43BB-9C6D-D74E93B79754}" type="presParOf" srcId="{A17627AF-83F6-4339-9310-C8AAEBBCF8B4}" destId="{F4C75470-3717-4B54-9AB8-3219DCEBAD01}" srcOrd="1" destOrd="0" presId="urn:microsoft.com/office/officeart/2005/8/layout/hierarchy1"/>
    <dgm:cxn modelId="{28E5AB9C-7F55-4237-A67E-85F21C9E3A58}" type="presParOf" srcId="{F4C75470-3717-4B54-9AB8-3219DCEBAD01}" destId="{BC6A9D7E-F166-496A-B7EF-35EA781A3FC2}" srcOrd="0" destOrd="0" presId="urn:microsoft.com/office/officeart/2005/8/layout/hierarchy1"/>
    <dgm:cxn modelId="{BB96FFAE-4D46-4B83-A266-B0412690049E}" type="presParOf" srcId="{F4C75470-3717-4B54-9AB8-3219DCEBAD01}" destId="{26AD18A5-19FD-43EB-A317-3F00CEF0010B}" srcOrd="1" destOrd="0" presId="urn:microsoft.com/office/officeart/2005/8/layout/hierarchy1"/>
    <dgm:cxn modelId="{36CD236D-4C74-4172-838A-C60C50716382}" type="presParOf" srcId="{26AD18A5-19FD-43EB-A317-3F00CEF0010B}" destId="{E4ED2D05-13F5-4CA8-933B-8B6B6B8535ED}" srcOrd="0" destOrd="0" presId="urn:microsoft.com/office/officeart/2005/8/layout/hierarchy1"/>
    <dgm:cxn modelId="{20011721-BC22-46BF-ACB3-CCD9FD60D49F}" type="presParOf" srcId="{E4ED2D05-13F5-4CA8-933B-8B6B6B8535ED}" destId="{FDBC7273-1FF1-4675-9F95-131549DD610E}" srcOrd="0" destOrd="0" presId="urn:microsoft.com/office/officeart/2005/8/layout/hierarchy1"/>
    <dgm:cxn modelId="{75B1BFEA-7C88-4272-970D-7FBC4E9A5922}" type="presParOf" srcId="{E4ED2D05-13F5-4CA8-933B-8B6B6B8535ED}" destId="{988770C2-7010-4B85-9870-CB132DE03430}" srcOrd="1" destOrd="0" presId="urn:microsoft.com/office/officeart/2005/8/layout/hierarchy1"/>
    <dgm:cxn modelId="{20779DA1-F445-430A-9DB3-F4FDEF0D86B0}" type="presParOf" srcId="{26AD18A5-19FD-43EB-A317-3F00CEF0010B}" destId="{1EA12FFC-83B1-45C3-968F-A32D9EB73FB6}" srcOrd="1" destOrd="0" presId="urn:microsoft.com/office/officeart/2005/8/layout/hierarchy1"/>
    <dgm:cxn modelId="{18463AFD-E8E7-4110-9535-BA20D1045904}" type="presParOf" srcId="{7CE74BC7-E4EE-47B2-AF28-F405421A0579}" destId="{EF30CA6F-A1C6-43BB-BB71-F90559FEEC9B}" srcOrd="2" destOrd="0" presId="urn:microsoft.com/office/officeart/2005/8/layout/hierarchy1"/>
    <dgm:cxn modelId="{6E281491-CCAF-43E4-A448-CC66D26CD179}" type="presParOf" srcId="{7CE74BC7-E4EE-47B2-AF28-F405421A0579}" destId="{5F9F1A8E-FE60-489C-9F67-660B2F8A3EB2}" srcOrd="3" destOrd="0" presId="urn:microsoft.com/office/officeart/2005/8/layout/hierarchy1"/>
    <dgm:cxn modelId="{53DC7F79-5B56-48AD-98AE-E97B18578413}" type="presParOf" srcId="{5F9F1A8E-FE60-489C-9F67-660B2F8A3EB2}" destId="{CE41D027-8ADF-4A58-B1D4-C8FBDD4B0494}" srcOrd="0" destOrd="0" presId="urn:microsoft.com/office/officeart/2005/8/layout/hierarchy1"/>
    <dgm:cxn modelId="{2D2DF888-72FF-4419-9702-9D3E7253B4DF}" type="presParOf" srcId="{CE41D027-8ADF-4A58-B1D4-C8FBDD4B0494}" destId="{D3B4AF43-A3B6-4703-8BDF-6E21C7DC40AA}" srcOrd="0" destOrd="0" presId="urn:microsoft.com/office/officeart/2005/8/layout/hierarchy1"/>
    <dgm:cxn modelId="{9F2D90A0-AD66-4FB4-9E50-CDC45F53F28A}" type="presParOf" srcId="{CE41D027-8ADF-4A58-B1D4-C8FBDD4B0494}" destId="{41E34E25-AD5C-4C9F-859C-DBFA79187CFE}" srcOrd="1" destOrd="0" presId="urn:microsoft.com/office/officeart/2005/8/layout/hierarchy1"/>
    <dgm:cxn modelId="{3CAE3949-7C3B-4341-948E-FF3B4D122AAD}" type="presParOf" srcId="{5F9F1A8E-FE60-489C-9F67-660B2F8A3EB2}" destId="{F28280D2-EA02-42F3-9607-60604E84A1E6}" srcOrd="1" destOrd="0" presId="urn:microsoft.com/office/officeart/2005/8/layout/hierarchy1"/>
    <dgm:cxn modelId="{79C7B7E0-CAD6-48D9-93F0-511CCFC604E7}" type="presParOf" srcId="{F28280D2-EA02-42F3-9607-60604E84A1E6}" destId="{C1FD6BD1-0590-4D12-A94B-EC5BF5F95E49}" srcOrd="0" destOrd="0" presId="urn:microsoft.com/office/officeart/2005/8/layout/hierarchy1"/>
    <dgm:cxn modelId="{EE8D00C4-3D95-4CBF-9660-023FA5DC9101}" type="presParOf" srcId="{F28280D2-EA02-42F3-9607-60604E84A1E6}" destId="{B7D86F95-EB7F-4F99-A502-BCA18458D51B}" srcOrd="1" destOrd="0" presId="urn:microsoft.com/office/officeart/2005/8/layout/hierarchy1"/>
    <dgm:cxn modelId="{7895CFF7-FB01-4E54-AE7A-B2DA0D36B28F}" type="presParOf" srcId="{B7D86F95-EB7F-4F99-A502-BCA18458D51B}" destId="{2BAD79E5-A88D-42E5-A37A-44839B6EA3DB}" srcOrd="0" destOrd="0" presId="urn:microsoft.com/office/officeart/2005/8/layout/hierarchy1"/>
    <dgm:cxn modelId="{855C4D01-C92A-4D25-B819-879F9F939A95}" type="presParOf" srcId="{2BAD79E5-A88D-42E5-A37A-44839B6EA3DB}" destId="{B8BF8F8B-2102-40BD-99F0-03E2435DE2F2}" srcOrd="0" destOrd="0" presId="urn:microsoft.com/office/officeart/2005/8/layout/hierarchy1"/>
    <dgm:cxn modelId="{ECB96FE6-C179-469F-B5E6-814AD9768A3E}" type="presParOf" srcId="{2BAD79E5-A88D-42E5-A37A-44839B6EA3DB}" destId="{E10B2ADC-15CC-4B25-A196-E612477CBC32}" srcOrd="1" destOrd="0" presId="urn:microsoft.com/office/officeart/2005/8/layout/hierarchy1"/>
    <dgm:cxn modelId="{5FF011F6-F3E8-4434-B625-A15B5E5D5C90}" type="presParOf" srcId="{B7D86F95-EB7F-4F99-A502-BCA18458D51B}" destId="{7C0752E1-C3FF-46B5-9C06-026F389E16A6}" srcOrd="1" destOrd="0" presId="urn:microsoft.com/office/officeart/2005/8/layout/hierarchy1"/>
    <dgm:cxn modelId="{69021E70-8D4B-4B2C-BE73-B46098223C3E}" type="presParOf" srcId="{F28280D2-EA02-42F3-9607-60604E84A1E6}" destId="{B5035D3D-3ED3-4CA1-8C3E-C61194EDE187}" srcOrd="2" destOrd="0" presId="urn:microsoft.com/office/officeart/2005/8/layout/hierarchy1"/>
    <dgm:cxn modelId="{112AA9D3-FFBB-4D23-BDDB-BF2819C70A2F}" type="presParOf" srcId="{F28280D2-EA02-42F3-9607-60604E84A1E6}" destId="{F5A4C01D-6EEA-4594-A8E8-E4D0A5B500F8}" srcOrd="3" destOrd="0" presId="urn:microsoft.com/office/officeart/2005/8/layout/hierarchy1"/>
    <dgm:cxn modelId="{6219AF0F-7F47-4FE9-A971-55B6B07BCFFC}" type="presParOf" srcId="{F5A4C01D-6EEA-4594-A8E8-E4D0A5B500F8}" destId="{2AA91457-5DB3-4B7A-98AF-A21923F74E1F}" srcOrd="0" destOrd="0" presId="urn:microsoft.com/office/officeart/2005/8/layout/hierarchy1"/>
    <dgm:cxn modelId="{2EE79D7A-2E25-4CF2-90CB-BBF1D17036FA}" type="presParOf" srcId="{2AA91457-5DB3-4B7A-98AF-A21923F74E1F}" destId="{194DCD22-B2F4-4021-8628-A3A59D5A20AB}" srcOrd="0" destOrd="0" presId="urn:microsoft.com/office/officeart/2005/8/layout/hierarchy1"/>
    <dgm:cxn modelId="{CB2A3EA3-B9B0-42AB-B83C-A1BD7AB2820C}" type="presParOf" srcId="{2AA91457-5DB3-4B7A-98AF-A21923F74E1F}" destId="{4643ABD0-D264-478A-9E63-E8AADBAFFFDD}" srcOrd="1" destOrd="0" presId="urn:microsoft.com/office/officeart/2005/8/layout/hierarchy1"/>
    <dgm:cxn modelId="{5FEA1787-2028-4B2A-9B3F-8AFF5099D9B0}" type="presParOf" srcId="{F5A4C01D-6EEA-4594-A8E8-E4D0A5B500F8}" destId="{388AC375-108A-4495-B6B4-A7052407B973}" srcOrd="1" destOrd="0" presId="urn:microsoft.com/office/officeart/2005/8/layout/hierarchy1"/>
    <dgm:cxn modelId="{A3106BD2-DE39-420A-BE58-C8AFC5505941}" type="presParOf" srcId="{F28280D2-EA02-42F3-9607-60604E84A1E6}" destId="{A44E9A25-E357-4D68-B99F-F65D54969E5E}" srcOrd="4" destOrd="0" presId="urn:microsoft.com/office/officeart/2005/8/layout/hierarchy1"/>
    <dgm:cxn modelId="{0B2C315A-D50F-4EED-A571-CD803F9E09CC}" type="presParOf" srcId="{F28280D2-EA02-42F3-9607-60604E84A1E6}" destId="{0FBE6A72-E14C-4BB9-AE88-9C364B6A4CE0}" srcOrd="5" destOrd="0" presId="urn:microsoft.com/office/officeart/2005/8/layout/hierarchy1"/>
    <dgm:cxn modelId="{D028D332-C2F0-40A5-814C-883FEF8569F9}" type="presParOf" srcId="{0FBE6A72-E14C-4BB9-AE88-9C364B6A4CE0}" destId="{E6B5F51F-AB17-4559-B74E-7FF5E821C990}" srcOrd="0" destOrd="0" presId="urn:microsoft.com/office/officeart/2005/8/layout/hierarchy1"/>
    <dgm:cxn modelId="{F0A74B35-4E7B-445F-83EC-AE48F5C96AC1}" type="presParOf" srcId="{E6B5F51F-AB17-4559-B74E-7FF5E821C990}" destId="{07148C35-B295-4597-BC06-749F6EE9F08F}" srcOrd="0" destOrd="0" presId="urn:microsoft.com/office/officeart/2005/8/layout/hierarchy1"/>
    <dgm:cxn modelId="{3F720758-472D-4A4C-A7F1-1793122EA9D2}" type="presParOf" srcId="{E6B5F51F-AB17-4559-B74E-7FF5E821C990}" destId="{5E4E1CD0-DE7B-412F-BB91-958237300316}" srcOrd="1" destOrd="0" presId="urn:microsoft.com/office/officeart/2005/8/layout/hierarchy1"/>
    <dgm:cxn modelId="{3396D3FB-6764-41C6-9D01-594ADE6DFC62}" type="presParOf" srcId="{0FBE6A72-E14C-4BB9-AE88-9C364B6A4CE0}" destId="{194D083D-2686-45A1-AB8E-6F4F966FE3BA}" srcOrd="1" destOrd="0" presId="urn:microsoft.com/office/officeart/2005/8/layout/hierarchy1"/>
    <dgm:cxn modelId="{843C7337-B034-4E0F-AD5D-C1291C5100B0}" type="presParOf" srcId="{F28280D2-EA02-42F3-9607-60604E84A1E6}" destId="{63E300EF-03DD-455A-BED6-3E6B584FC003}" srcOrd="6" destOrd="0" presId="urn:microsoft.com/office/officeart/2005/8/layout/hierarchy1"/>
    <dgm:cxn modelId="{4391BDF1-29A2-4620-8FE4-E1642B3B13B0}" type="presParOf" srcId="{F28280D2-EA02-42F3-9607-60604E84A1E6}" destId="{A32D5E14-8075-423F-B4F8-9C9DE3115684}" srcOrd="7" destOrd="0" presId="urn:microsoft.com/office/officeart/2005/8/layout/hierarchy1"/>
    <dgm:cxn modelId="{E4C82B04-765B-4643-A085-AE8A252B3CF3}" type="presParOf" srcId="{A32D5E14-8075-423F-B4F8-9C9DE3115684}" destId="{3B90B370-5E0C-4107-88CF-EE7D34820251}" srcOrd="0" destOrd="0" presId="urn:microsoft.com/office/officeart/2005/8/layout/hierarchy1"/>
    <dgm:cxn modelId="{06254E6B-A063-41DF-861C-AA7882F00E53}" type="presParOf" srcId="{3B90B370-5E0C-4107-88CF-EE7D34820251}" destId="{2E5E98F9-DBD3-4631-B3A9-9189DD39C6B4}" srcOrd="0" destOrd="0" presId="urn:microsoft.com/office/officeart/2005/8/layout/hierarchy1"/>
    <dgm:cxn modelId="{8655E984-976F-4661-ADF7-A3130A1C768F}" type="presParOf" srcId="{3B90B370-5E0C-4107-88CF-EE7D34820251}" destId="{5ED82DAB-BFDD-4391-90C6-2ADC0F3183F6}" srcOrd="1" destOrd="0" presId="urn:microsoft.com/office/officeart/2005/8/layout/hierarchy1"/>
    <dgm:cxn modelId="{EAF489C2-33BF-4BEF-BCDD-F3F700A2E6FB}" type="presParOf" srcId="{A32D5E14-8075-423F-B4F8-9C9DE3115684}" destId="{0DBA07D5-37C4-4885-8A04-8973128A0C3B}" srcOrd="1" destOrd="0" presId="urn:microsoft.com/office/officeart/2005/8/layout/hierarchy1"/>
    <dgm:cxn modelId="{8111AB55-1548-4A63-8284-BD9A4F939CD9}" type="presParOf" srcId="{F28280D2-EA02-42F3-9607-60604E84A1E6}" destId="{C0D70A99-6CEC-4666-B676-171C70062A94}" srcOrd="8" destOrd="0" presId="urn:microsoft.com/office/officeart/2005/8/layout/hierarchy1"/>
    <dgm:cxn modelId="{10A141EB-ABCF-463D-91AD-66B2420946F8}" type="presParOf" srcId="{F28280D2-EA02-42F3-9607-60604E84A1E6}" destId="{A3B29342-FE21-456D-A7EF-320C5B961292}" srcOrd="9" destOrd="0" presId="urn:microsoft.com/office/officeart/2005/8/layout/hierarchy1"/>
    <dgm:cxn modelId="{0780D0E7-647E-4930-AA68-3CE5AE93472A}" type="presParOf" srcId="{A3B29342-FE21-456D-A7EF-320C5B961292}" destId="{BDA1C682-480C-41FE-8DAD-07AAFBAA158F}" srcOrd="0" destOrd="0" presId="urn:microsoft.com/office/officeart/2005/8/layout/hierarchy1"/>
    <dgm:cxn modelId="{E788CCD4-49AF-4C16-9C02-221A2BC98DAC}" type="presParOf" srcId="{BDA1C682-480C-41FE-8DAD-07AAFBAA158F}" destId="{56AC0634-9C66-4E21-AFA2-641589C91692}" srcOrd="0" destOrd="0" presId="urn:microsoft.com/office/officeart/2005/8/layout/hierarchy1"/>
    <dgm:cxn modelId="{FF4CBCC3-45BC-4D26-B4C9-B2ED0B026841}" type="presParOf" srcId="{BDA1C682-480C-41FE-8DAD-07AAFBAA158F}" destId="{82F4D70C-AFB7-4ABB-9EAC-B49E44F9C35A}" srcOrd="1" destOrd="0" presId="urn:microsoft.com/office/officeart/2005/8/layout/hierarchy1"/>
    <dgm:cxn modelId="{4B5A74E8-5C00-40A3-8588-972724D6E89F}" type="presParOf" srcId="{A3B29342-FE21-456D-A7EF-320C5B961292}" destId="{0AFD25C1-0AF6-458D-B9E2-59C534E430C2}" srcOrd="1" destOrd="0" presId="urn:microsoft.com/office/officeart/2005/8/layout/hierarchy1"/>
  </dgm:cxnLst>
  <dgm:bg>
    <a:solidFill>
      <a:schemeClr val="accent4">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86199-544F-463B-9831-ECD5247022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C17B32B1-F90F-423F-B31F-889D4605BC01}">
      <dgm:prSet phldrT="[Text]"/>
      <dgm:spPr/>
      <dgm:t>
        <a:bodyPr/>
        <a:lstStyle/>
        <a:p>
          <a:r>
            <a:rPr lang="en-IN" dirty="0"/>
            <a:t>Court sets asides the OIO</a:t>
          </a:r>
        </a:p>
      </dgm:t>
    </dgm:pt>
    <dgm:pt modelId="{4C76D4B1-68D6-473B-ADE3-5B01E19F04D4}" type="parTrans" cxnId="{7CCBF82F-6314-4079-AA44-EFEA84406C7D}">
      <dgm:prSet/>
      <dgm:spPr/>
      <dgm:t>
        <a:bodyPr/>
        <a:lstStyle/>
        <a:p>
          <a:endParaRPr lang="en-IN"/>
        </a:p>
      </dgm:t>
    </dgm:pt>
    <dgm:pt modelId="{41372EDC-4FFC-41DE-8B50-E79054FD613E}" type="sibTrans" cxnId="{7CCBF82F-6314-4079-AA44-EFEA84406C7D}">
      <dgm:prSet/>
      <dgm:spPr/>
      <dgm:t>
        <a:bodyPr/>
        <a:lstStyle/>
        <a:p>
          <a:endParaRPr lang="en-IN"/>
        </a:p>
      </dgm:t>
    </dgm:pt>
    <dgm:pt modelId="{2EDB98B1-A6CC-46E5-AFAA-A35FDB985B3A}">
      <dgm:prSet phldrT="[Text]"/>
      <dgm:spPr/>
      <dgm:t>
        <a:bodyPr/>
        <a:lstStyle/>
        <a:p>
          <a:r>
            <a:rPr lang="en-IN" dirty="0"/>
            <a:t>Court remands the OIO</a:t>
          </a:r>
        </a:p>
      </dgm:t>
    </dgm:pt>
    <dgm:pt modelId="{6CBE018D-4A3E-4079-91E6-E74A0002179B}" type="parTrans" cxnId="{FE3C98F6-BC2E-408F-8FD9-D2278119576E}">
      <dgm:prSet/>
      <dgm:spPr/>
      <dgm:t>
        <a:bodyPr/>
        <a:lstStyle/>
        <a:p>
          <a:endParaRPr lang="en-IN"/>
        </a:p>
      </dgm:t>
    </dgm:pt>
    <dgm:pt modelId="{AE64E645-83A0-40B3-8184-ECF9CF9EC8F6}" type="sibTrans" cxnId="{FE3C98F6-BC2E-408F-8FD9-D2278119576E}">
      <dgm:prSet/>
      <dgm:spPr/>
      <dgm:t>
        <a:bodyPr/>
        <a:lstStyle/>
        <a:p>
          <a:endParaRPr lang="en-IN"/>
        </a:p>
      </dgm:t>
    </dgm:pt>
    <dgm:pt modelId="{6473424C-E8A3-4947-B494-9E6329AA59DB}">
      <dgm:prSet phldrT="[Text]"/>
      <dgm:spPr/>
      <dgm:t>
        <a:bodyPr/>
        <a:lstStyle/>
        <a:p>
          <a:r>
            <a:rPr lang="en-IN" dirty="0"/>
            <a:t>Complete disrespect to </a:t>
          </a:r>
        </a:p>
      </dgm:t>
    </dgm:pt>
    <dgm:pt modelId="{1ADC4AF6-69E6-46B3-A5F2-5F79A81517EC}" type="parTrans" cxnId="{B7E1551D-B50A-406A-A4F2-3690ECE594B5}">
      <dgm:prSet/>
      <dgm:spPr/>
      <dgm:t>
        <a:bodyPr/>
        <a:lstStyle/>
        <a:p>
          <a:endParaRPr lang="en-IN"/>
        </a:p>
      </dgm:t>
    </dgm:pt>
    <dgm:pt modelId="{36F5837B-EA45-401F-B8EF-6043524BC79C}" type="sibTrans" cxnId="{B7E1551D-B50A-406A-A4F2-3690ECE594B5}">
      <dgm:prSet/>
      <dgm:spPr/>
      <dgm:t>
        <a:bodyPr/>
        <a:lstStyle/>
        <a:p>
          <a:endParaRPr lang="en-IN"/>
        </a:p>
      </dgm:t>
    </dgm:pt>
    <dgm:pt modelId="{78256596-3EA6-4D6B-BB7B-ADED2EBA7C4A}">
      <dgm:prSet/>
      <dgm:spPr/>
      <dgm:t>
        <a:bodyPr/>
        <a:lstStyle/>
        <a:p>
          <a:r>
            <a:rPr lang="en-IN" dirty="0"/>
            <a:t>Time of the Court wasted </a:t>
          </a:r>
        </a:p>
      </dgm:t>
    </dgm:pt>
    <dgm:pt modelId="{12C56A0D-EF29-4A48-98B4-B832682869ED}" type="parTrans" cxnId="{E3B3DBFB-1E50-4EBE-9D80-ABA2288483EC}">
      <dgm:prSet/>
      <dgm:spPr/>
      <dgm:t>
        <a:bodyPr/>
        <a:lstStyle/>
        <a:p>
          <a:endParaRPr lang="en-IN"/>
        </a:p>
      </dgm:t>
    </dgm:pt>
    <dgm:pt modelId="{54B553A7-8EA2-4BE0-9E75-43C32F124F65}" type="sibTrans" cxnId="{E3B3DBFB-1E50-4EBE-9D80-ABA2288483EC}">
      <dgm:prSet/>
      <dgm:spPr/>
      <dgm:t>
        <a:bodyPr/>
        <a:lstStyle/>
        <a:p>
          <a:endParaRPr lang="en-IN"/>
        </a:p>
      </dgm:t>
    </dgm:pt>
    <dgm:pt modelId="{5CA2C927-0592-49DE-94FB-B06250D091E0}">
      <dgm:prSet/>
      <dgm:spPr/>
      <dgm:t>
        <a:bodyPr/>
        <a:lstStyle/>
        <a:p>
          <a:r>
            <a:rPr lang="en-IN" dirty="0"/>
            <a:t>OIO set aside at last hour, closes the door for Sec 74 proceedings* </a:t>
          </a:r>
        </a:p>
      </dgm:t>
    </dgm:pt>
    <dgm:pt modelId="{0024D676-B950-4708-BE69-5FE0D7C1CE7E}" type="parTrans" cxnId="{EE9DB2C7-BE1F-4FCF-8F2B-46574B1CF87B}">
      <dgm:prSet/>
      <dgm:spPr/>
      <dgm:t>
        <a:bodyPr/>
        <a:lstStyle/>
        <a:p>
          <a:endParaRPr lang="en-IN"/>
        </a:p>
      </dgm:t>
    </dgm:pt>
    <dgm:pt modelId="{D8699325-5577-482D-912B-150C2DBE7A88}" type="sibTrans" cxnId="{EE9DB2C7-BE1F-4FCF-8F2B-46574B1CF87B}">
      <dgm:prSet/>
      <dgm:spPr/>
      <dgm:t>
        <a:bodyPr/>
        <a:lstStyle/>
        <a:p>
          <a:endParaRPr lang="en-IN"/>
        </a:p>
      </dgm:t>
    </dgm:pt>
    <dgm:pt modelId="{46BE6468-49A2-42B8-B7F1-355C42153EE4}" type="pres">
      <dgm:prSet presAssocID="{04986199-544F-463B-9831-ECD5247022FC}" presName="Name0" presStyleCnt="0">
        <dgm:presLayoutVars>
          <dgm:chMax val="7"/>
          <dgm:chPref val="7"/>
          <dgm:dir/>
        </dgm:presLayoutVars>
      </dgm:prSet>
      <dgm:spPr/>
    </dgm:pt>
    <dgm:pt modelId="{F11FE4A5-7234-4E1C-A136-A4E4A014AE01}" type="pres">
      <dgm:prSet presAssocID="{04986199-544F-463B-9831-ECD5247022FC}" presName="Name1" presStyleCnt="0"/>
      <dgm:spPr/>
    </dgm:pt>
    <dgm:pt modelId="{C09AFE2C-0D42-43D3-A5D6-D0981CD4D55F}" type="pres">
      <dgm:prSet presAssocID="{04986199-544F-463B-9831-ECD5247022FC}" presName="cycle" presStyleCnt="0"/>
      <dgm:spPr/>
    </dgm:pt>
    <dgm:pt modelId="{5DA13646-2B9C-4913-A466-460564D55FFA}" type="pres">
      <dgm:prSet presAssocID="{04986199-544F-463B-9831-ECD5247022FC}" presName="srcNode" presStyleLbl="node1" presStyleIdx="0" presStyleCnt="5"/>
      <dgm:spPr/>
    </dgm:pt>
    <dgm:pt modelId="{106C4775-761A-48F9-A78B-3217A58318AC}" type="pres">
      <dgm:prSet presAssocID="{04986199-544F-463B-9831-ECD5247022FC}" presName="conn" presStyleLbl="parChTrans1D2" presStyleIdx="0" presStyleCnt="1"/>
      <dgm:spPr/>
    </dgm:pt>
    <dgm:pt modelId="{2895DB6E-E65B-4097-927F-133EA79AB63D}" type="pres">
      <dgm:prSet presAssocID="{04986199-544F-463B-9831-ECD5247022FC}" presName="extraNode" presStyleLbl="node1" presStyleIdx="0" presStyleCnt="5"/>
      <dgm:spPr/>
    </dgm:pt>
    <dgm:pt modelId="{9499D35C-2DE5-439C-A66F-9B561262AAD3}" type="pres">
      <dgm:prSet presAssocID="{04986199-544F-463B-9831-ECD5247022FC}" presName="dstNode" presStyleLbl="node1" presStyleIdx="0" presStyleCnt="5"/>
      <dgm:spPr/>
    </dgm:pt>
    <dgm:pt modelId="{C82E1CC4-ACB1-4E18-8AA8-DCF9430C49F6}" type="pres">
      <dgm:prSet presAssocID="{C17B32B1-F90F-423F-B31F-889D4605BC01}" presName="text_1" presStyleLbl="node1" presStyleIdx="0" presStyleCnt="5">
        <dgm:presLayoutVars>
          <dgm:bulletEnabled val="1"/>
        </dgm:presLayoutVars>
      </dgm:prSet>
      <dgm:spPr/>
    </dgm:pt>
    <dgm:pt modelId="{E453A68B-4A55-4283-9288-5603C67617C3}" type="pres">
      <dgm:prSet presAssocID="{C17B32B1-F90F-423F-B31F-889D4605BC01}" presName="accent_1" presStyleCnt="0"/>
      <dgm:spPr/>
    </dgm:pt>
    <dgm:pt modelId="{7E59B34B-4717-4D50-BBCC-F6B1E912074B}" type="pres">
      <dgm:prSet presAssocID="{C17B32B1-F90F-423F-B31F-889D4605BC01}" presName="accentRepeatNode" presStyleLbl="solidFgAcc1" presStyleIdx="0" presStyleCnt="5"/>
      <dgm:spPr/>
    </dgm:pt>
    <dgm:pt modelId="{E448424B-A132-4A82-BEDA-3F1611FD3D28}" type="pres">
      <dgm:prSet presAssocID="{2EDB98B1-A6CC-46E5-AFAA-A35FDB985B3A}" presName="text_2" presStyleLbl="node1" presStyleIdx="1" presStyleCnt="5">
        <dgm:presLayoutVars>
          <dgm:bulletEnabled val="1"/>
        </dgm:presLayoutVars>
      </dgm:prSet>
      <dgm:spPr/>
    </dgm:pt>
    <dgm:pt modelId="{A2401351-143F-4594-A237-E9E53CE86F04}" type="pres">
      <dgm:prSet presAssocID="{2EDB98B1-A6CC-46E5-AFAA-A35FDB985B3A}" presName="accent_2" presStyleCnt="0"/>
      <dgm:spPr/>
    </dgm:pt>
    <dgm:pt modelId="{E39C4614-7784-4C40-BB77-DE543466D0EE}" type="pres">
      <dgm:prSet presAssocID="{2EDB98B1-A6CC-46E5-AFAA-A35FDB985B3A}" presName="accentRepeatNode" presStyleLbl="solidFgAcc1" presStyleIdx="1" presStyleCnt="5"/>
      <dgm:spPr/>
    </dgm:pt>
    <dgm:pt modelId="{77BB3955-2EBA-46F5-9B63-0BB8BCA5642A}" type="pres">
      <dgm:prSet presAssocID="{78256596-3EA6-4D6B-BB7B-ADED2EBA7C4A}" presName="text_3" presStyleLbl="node1" presStyleIdx="2" presStyleCnt="5">
        <dgm:presLayoutVars>
          <dgm:bulletEnabled val="1"/>
        </dgm:presLayoutVars>
      </dgm:prSet>
      <dgm:spPr/>
    </dgm:pt>
    <dgm:pt modelId="{A2D9E3C0-520E-4747-ABAB-D3C7D69FF3A5}" type="pres">
      <dgm:prSet presAssocID="{78256596-3EA6-4D6B-BB7B-ADED2EBA7C4A}" presName="accent_3" presStyleCnt="0"/>
      <dgm:spPr/>
    </dgm:pt>
    <dgm:pt modelId="{81B2959F-0CD8-4D89-8A7E-AE37A6158B0A}" type="pres">
      <dgm:prSet presAssocID="{78256596-3EA6-4D6B-BB7B-ADED2EBA7C4A}" presName="accentRepeatNode" presStyleLbl="solidFgAcc1" presStyleIdx="2" presStyleCnt="5"/>
      <dgm:spPr/>
    </dgm:pt>
    <dgm:pt modelId="{FB2C1214-D3B3-4E5A-BF44-0458E9217371}" type="pres">
      <dgm:prSet presAssocID="{5CA2C927-0592-49DE-94FB-B06250D091E0}" presName="text_4" presStyleLbl="node1" presStyleIdx="3" presStyleCnt="5" custScaleY="122183">
        <dgm:presLayoutVars>
          <dgm:bulletEnabled val="1"/>
        </dgm:presLayoutVars>
      </dgm:prSet>
      <dgm:spPr/>
    </dgm:pt>
    <dgm:pt modelId="{C5526966-E9FA-40DA-800D-D1EEB541FFE9}" type="pres">
      <dgm:prSet presAssocID="{5CA2C927-0592-49DE-94FB-B06250D091E0}" presName="accent_4" presStyleCnt="0"/>
      <dgm:spPr/>
    </dgm:pt>
    <dgm:pt modelId="{04E598B3-0FF1-42AC-B699-DB27B70F44CF}" type="pres">
      <dgm:prSet presAssocID="{5CA2C927-0592-49DE-94FB-B06250D091E0}" presName="accentRepeatNode" presStyleLbl="solidFgAcc1" presStyleIdx="3" presStyleCnt="5"/>
      <dgm:spPr/>
    </dgm:pt>
    <dgm:pt modelId="{0ACB368D-6FDC-4585-B724-1121A1336D7B}" type="pres">
      <dgm:prSet presAssocID="{6473424C-E8A3-4947-B494-9E6329AA59DB}" presName="text_5" presStyleLbl="node1" presStyleIdx="4" presStyleCnt="5">
        <dgm:presLayoutVars>
          <dgm:bulletEnabled val="1"/>
        </dgm:presLayoutVars>
      </dgm:prSet>
      <dgm:spPr/>
    </dgm:pt>
    <dgm:pt modelId="{8B715C6A-6D22-4159-BA6A-A0BDADEF7B63}" type="pres">
      <dgm:prSet presAssocID="{6473424C-E8A3-4947-B494-9E6329AA59DB}" presName="accent_5" presStyleCnt="0"/>
      <dgm:spPr/>
    </dgm:pt>
    <dgm:pt modelId="{0B862003-0C8D-49CA-B593-9C80DAD89838}" type="pres">
      <dgm:prSet presAssocID="{6473424C-E8A3-4947-B494-9E6329AA59DB}" presName="accentRepeatNode" presStyleLbl="solidFgAcc1" presStyleIdx="4" presStyleCnt="5"/>
      <dgm:spPr/>
    </dgm:pt>
  </dgm:ptLst>
  <dgm:cxnLst>
    <dgm:cxn modelId="{B7E1551D-B50A-406A-A4F2-3690ECE594B5}" srcId="{04986199-544F-463B-9831-ECD5247022FC}" destId="{6473424C-E8A3-4947-B494-9E6329AA59DB}" srcOrd="4" destOrd="0" parTransId="{1ADC4AF6-69E6-46B3-A5F2-5F79A81517EC}" sibTransId="{36F5837B-EA45-401F-B8EF-6043524BC79C}"/>
    <dgm:cxn modelId="{7CCBF82F-6314-4079-AA44-EFEA84406C7D}" srcId="{04986199-544F-463B-9831-ECD5247022FC}" destId="{C17B32B1-F90F-423F-B31F-889D4605BC01}" srcOrd="0" destOrd="0" parTransId="{4C76D4B1-68D6-473B-ADE3-5B01E19F04D4}" sibTransId="{41372EDC-4FFC-41DE-8B50-E79054FD613E}"/>
    <dgm:cxn modelId="{7B220F3A-19B4-40F4-8022-6C5E680E1A3E}" type="presOf" srcId="{C17B32B1-F90F-423F-B31F-889D4605BC01}" destId="{C82E1CC4-ACB1-4E18-8AA8-DCF9430C49F6}" srcOrd="0" destOrd="0" presId="urn:microsoft.com/office/officeart/2008/layout/VerticalCurvedList"/>
    <dgm:cxn modelId="{2D48D464-18F1-4B84-B751-63FE3D574D6C}" type="presOf" srcId="{5CA2C927-0592-49DE-94FB-B06250D091E0}" destId="{FB2C1214-D3B3-4E5A-BF44-0458E9217371}" srcOrd="0" destOrd="0" presId="urn:microsoft.com/office/officeart/2008/layout/VerticalCurvedList"/>
    <dgm:cxn modelId="{7E28F078-4F5B-47ED-A2E0-C3FFF19FA29C}" type="presOf" srcId="{04986199-544F-463B-9831-ECD5247022FC}" destId="{46BE6468-49A2-42B8-B7F1-355C42153EE4}" srcOrd="0" destOrd="0" presId="urn:microsoft.com/office/officeart/2008/layout/VerticalCurvedList"/>
    <dgm:cxn modelId="{BE13488B-B861-483D-88CB-BE255B4D6AB4}" type="presOf" srcId="{78256596-3EA6-4D6B-BB7B-ADED2EBA7C4A}" destId="{77BB3955-2EBA-46F5-9B63-0BB8BCA5642A}" srcOrd="0" destOrd="0" presId="urn:microsoft.com/office/officeart/2008/layout/VerticalCurvedList"/>
    <dgm:cxn modelId="{E53A2ABB-089D-4994-AF4B-632900486BD4}" type="presOf" srcId="{2EDB98B1-A6CC-46E5-AFAA-A35FDB985B3A}" destId="{E448424B-A132-4A82-BEDA-3F1611FD3D28}" srcOrd="0" destOrd="0" presId="urn:microsoft.com/office/officeart/2008/layout/VerticalCurvedList"/>
    <dgm:cxn modelId="{EE9DB2C7-BE1F-4FCF-8F2B-46574B1CF87B}" srcId="{04986199-544F-463B-9831-ECD5247022FC}" destId="{5CA2C927-0592-49DE-94FB-B06250D091E0}" srcOrd="3" destOrd="0" parTransId="{0024D676-B950-4708-BE69-5FE0D7C1CE7E}" sibTransId="{D8699325-5577-482D-912B-150C2DBE7A88}"/>
    <dgm:cxn modelId="{472690C8-80FF-4B40-AC9F-98C0DBB5449A}" type="presOf" srcId="{41372EDC-4FFC-41DE-8B50-E79054FD613E}" destId="{106C4775-761A-48F9-A78B-3217A58318AC}" srcOrd="0" destOrd="0" presId="urn:microsoft.com/office/officeart/2008/layout/VerticalCurvedList"/>
    <dgm:cxn modelId="{FE3C98F6-BC2E-408F-8FD9-D2278119576E}" srcId="{04986199-544F-463B-9831-ECD5247022FC}" destId="{2EDB98B1-A6CC-46E5-AFAA-A35FDB985B3A}" srcOrd="1" destOrd="0" parTransId="{6CBE018D-4A3E-4079-91E6-E74A0002179B}" sibTransId="{AE64E645-83A0-40B3-8184-ECF9CF9EC8F6}"/>
    <dgm:cxn modelId="{E3B3DBFB-1E50-4EBE-9D80-ABA2288483EC}" srcId="{04986199-544F-463B-9831-ECD5247022FC}" destId="{78256596-3EA6-4D6B-BB7B-ADED2EBA7C4A}" srcOrd="2" destOrd="0" parTransId="{12C56A0D-EF29-4A48-98B4-B832682869ED}" sibTransId="{54B553A7-8EA2-4BE0-9E75-43C32F124F65}"/>
    <dgm:cxn modelId="{0207EBFF-0713-47A1-9C08-7FE4ACEF5A45}" type="presOf" srcId="{6473424C-E8A3-4947-B494-9E6329AA59DB}" destId="{0ACB368D-6FDC-4585-B724-1121A1336D7B}" srcOrd="0" destOrd="0" presId="urn:microsoft.com/office/officeart/2008/layout/VerticalCurvedList"/>
    <dgm:cxn modelId="{B051A6B0-3091-4CD6-A4DA-4D037541D23C}" type="presParOf" srcId="{46BE6468-49A2-42B8-B7F1-355C42153EE4}" destId="{F11FE4A5-7234-4E1C-A136-A4E4A014AE01}" srcOrd="0" destOrd="0" presId="urn:microsoft.com/office/officeart/2008/layout/VerticalCurvedList"/>
    <dgm:cxn modelId="{030587C8-59F4-4B7D-866C-18A1A7ABCBD1}" type="presParOf" srcId="{F11FE4A5-7234-4E1C-A136-A4E4A014AE01}" destId="{C09AFE2C-0D42-43D3-A5D6-D0981CD4D55F}" srcOrd="0" destOrd="0" presId="urn:microsoft.com/office/officeart/2008/layout/VerticalCurvedList"/>
    <dgm:cxn modelId="{D2FD5190-533F-4BF8-8522-2EAEC8A02A90}" type="presParOf" srcId="{C09AFE2C-0D42-43D3-A5D6-D0981CD4D55F}" destId="{5DA13646-2B9C-4913-A466-460564D55FFA}" srcOrd="0" destOrd="0" presId="urn:microsoft.com/office/officeart/2008/layout/VerticalCurvedList"/>
    <dgm:cxn modelId="{00B73AAE-B101-49BF-A2BA-61C328BC30A4}" type="presParOf" srcId="{C09AFE2C-0D42-43D3-A5D6-D0981CD4D55F}" destId="{106C4775-761A-48F9-A78B-3217A58318AC}" srcOrd="1" destOrd="0" presId="urn:microsoft.com/office/officeart/2008/layout/VerticalCurvedList"/>
    <dgm:cxn modelId="{09FFF251-4535-4099-B5C3-5C30006EDE03}" type="presParOf" srcId="{C09AFE2C-0D42-43D3-A5D6-D0981CD4D55F}" destId="{2895DB6E-E65B-4097-927F-133EA79AB63D}" srcOrd="2" destOrd="0" presId="urn:microsoft.com/office/officeart/2008/layout/VerticalCurvedList"/>
    <dgm:cxn modelId="{E5F490DA-1B2D-487F-82A6-A743030BDBC4}" type="presParOf" srcId="{C09AFE2C-0D42-43D3-A5D6-D0981CD4D55F}" destId="{9499D35C-2DE5-439C-A66F-9B561262AAD3}" srcOrd="3" destOrd="0" presId="urn:microsoft.com/office/officeart/2008/layout/VerticalCurvedList"/>
    <dgm:cxn modelId="{2B9065B6-810D-4009-8252-04C90AED70B7}" type="presParOf" srcId="{F11FE4A5-7234-4E1C-A136-A4E4A014AE01}" destId="{C82E1CC4-ACB1-4E18-8AA8-DCF9430C49F6}" srcOrd="1" destOrd="0" presId="urn:microsoft.com/office/officeart/2008/layout/VerticalCurvedList"/>
    <dgm:cxn modelId="{32FF7CC0-0266-4825-BE74-4FE09CE5A7EA}" type="presParOf" srcId="{F11FE4A5-7234-4E1C-A136-A4E4A014AE01}" destId="{E453A68B-4A55-4283-9288-5603C67617C3}" srcOrd="2" destOrd="0" presId="urn:microsoft.com/office/officeart/2008/layout/VerticalCurvedList"/>
    <dgm:cxn modelId="{A0EFE1B9-3F61-4641-947D-766EAE01A74C}" type="presParOf" srcId="{E453A68B-4A55-4283-9288-5603C67617C3}" destId="{7E59B34B-4717-4D50-BBCC-F6B1E912074B}" srcOrd="0" destOrd="0" presId="urn:microsoft.com/office/officeart/2008/layout/VerticalCurvedList"/>
    <dgm:cxn modelId="{93DC1E8A-16F7-4A93-ADB2-3C48B4BCB2C5}" type="presParOf" srcId="{F11FE4A5-7234-4E1C-A136-A4E4A014AE01}" destId="{E448424B-A132-4A82-BEDA-3F1611FD3D28}" srcOrd="3" destOrd="0" presId="urn:microsoft.com/office/officeart/2008/layout/VerticalCurvedList"/>
    <dgm:cxn modelId="{E3A9B23A-96A4-4913-BFEA-BCF5A287D087}" type="presParOf" srcId="{F11FE4A5-7234-4E1C-A136-A4E4A014AE01}" destId="{A2401351-143F-4594-A237-E9E53CE86F04}" srcOrd="4" destOrd="0" presId="urn:microsoft.com/office/officeart/2008/layout/VerticalCurvedList"/>
    <dgm:cxn modelId="{FC3E1A8C-5848-458F-8A7D-C73964CE6F61}" type="presParOf" srcId="{A2401351-143F-4594-A237-E9E53CE86F04}" destId="{E39C4614-7784-4C40-BB77-DE543466D0EE}" srcOrd="0" destOrd="0" presId="urn:microsoft.com/office/officeart/2008/layout/VerticalCurvedList"/>
    <dgm:cxn modelId="{8969BA5A-3ECA-4394-A03C-C7D9BB2435F8}" type="presParOf" srcId="{F11FE4A5-7234-4E1C-A136-A4E4A014AE01}" destId="{77BB3955-2EBA-46F5-9B63-0BB8BCA5642A}" srcOrd="5" destOrd="0" presId="urn:microsoft.com/office/officeart/2008/layout/VerticalCurvedList"/>
    <dgm:cxn modelId="{5FC6F5C5-641F-4347-A0BF-53533D61F239}" type="presParOf" srcId="{F11FE4A5-7234-4E1C-A136-A4E4A014AE01}" destId="{A2D9E3C0-520E-4747-ABAB-D3C7D69FF3A5}" srcOrd="6" destOrd="0" presId="urn:microsoft.com/office/officeart/2008/layout/VerticalCurvedList"/>
    <dgm:cxn modelId="{B0161B5E-D7F6-41C9-A691-709C5309206C}" type="presParOf" srcId="{A2D9E3C0-520E-4747-ABAB-D3C7D69FF3A5}" destId="{81B2959F-0CD8-4D89-8A7E-AE37A6158B0A}" srcOrd="0" destOrd="0" presId="urn:microsoft.com/office/officeart/2008/layout/VerticalCurvedList"/>
    <dgm:cxn modelId="{292D715D-95D9-49F4-81F3-E59AF7A12F9F}" type="presParOf" srcId="{F11FE4A5-7234-4E1C-A136-A4E4A014AE01}" destId="{FB2C1214-D3B3-4E5A-BF44-0458E9217371}" srcOrd="7" destOrd="0" presId="urn:microsoft.com/office/officeart/2008/layout/VerticalCurvedList"/>
    <dgm:cxn modelId="{FC788492-7E4F-4DD7-B37D-171D1A1E5E06}" type="presParOf" srcId="{F11FE4A5-7234-4E1C-A136-A4E4A014AE01}" destId="{C5526966-E9FA-40DA-800D-D1EEB541FFE9}" srcOrd="8" destOrd="0" presId="urn:microsoft.com/office/officeart/2008/layout/VerticalCurvedList"/>
    <dgm:cxn modelId="{8D727A7C-13A2-4FF0-BDBF-A0EEA5A3E549}" type="presParOf" srcId="{C5526966-E9FA-40DA-800D-D1EEB541FFE9}" destId="{04E598B3-0FF1-42AC-B699-DB27B70F44CF}" srcOrd="0" destOrd="0" presId="urn:microsoft.com/office/officeart/2008/layout/VerticalCurvedList"/>
    <dgm:cxn modelId="{026B5CC2-20E8-4203-AA2A-2A2379B2C4B4}" type="presParOf" srcId="{F11FE4A5-7234-4E1C-A136-A4E4A014AE01}" destId="{0ACB368D-6FDC-4585-B724-1121A1336D7B}" srcOrd="9" destOrd="0" presId="urn:microsoft.com/office/officeart/2008/layout/VerticalCurvedList"/>
    <dgm:cxn modelId="{2FB7009A-6191-4557-AAA4-8EA646736581}" type="presParOf" srcId="{F11FE4A5-7234-4E1C-A136-A4E4A014AE01}" destId="{8B715C6A-6D22-4159-BA6A-A0BDADEF7B63}" srcOrd="10" destOrd="0" presId="urn:microsoft.com/office/officeart/2008/layout/VerticalCurvedList"/>
    <dgm:cxn modelId="{E00A1F17-CD88-4ACB-BAF3-41411256A26A}" type="presParOf" srcId="{8B715C6A-6D22-4159-BA6A-A0BDADEF7B63}" destId="{0B862003-0C8D-49CA-B593-9C80DAD898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70A99-6CEC-4666-B676-171C70062A94}">
      <dsp:nvSpPr>
        <dsp:cNvPr id="0" name=""/>
        <dsp:cNvSpPr/>
      </dsp:nvSpPr>
      <dsp:spPr>
        <a:xfrm>
          <a:off x="6009358" y="2485280"/>
          <a:ext cx="2060323" cy="615070"/>
        </a:xfrm>
        <a:custGeom>
          <a:avLst/>
          <a:gdLst/>
          <a:ahLst/>
          <a:cxnLst/>
          <a:rect l="0" t="0" r="0" b="0"/>
          <a:pathLst>
            <a:path>
              <a:moveTo>
                <a:pt x="0" y="0"/>
              </a:moveTo>
              <a:lnTo>
                <a:pt x="0" y="506441"/>
              </a:lnTo>
              <a:lnTo>
                <a:pt x="2060323" y="506441"/>
              </a:lnTo>
              <a:lnTo>
                <a:pt x="2060323" y="6150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300EF-03DD-455A-BED6-3E6B584FC003}">
      <dsp:nvSpPr>
        <dsp:cNvPr id="0" name=""/>
        <dsp:cNvSpPr/>
      </dsp:nvSpPr>
      <dsp:spPr>
        <a:xfrm>
          <a:off x="6009358" y="2485280"/>
          <a:ext cx="852711" cy="767483"/>
        </a:xfrm>
        <a:custGeom>
          <a:avLst/>
          <a:gdLst/>
          <a:ahLst/>
          <a:cxnLst/>
          <a:rect l="0" t="0" r="0" b="0"/>
          <a:pathLst>
            <a:path>
              <a:moveTo>
                <a:pt x="0" y="0"/>
              </a:moveTo>
              <a:lnTo>
                <a:pt x="0" y="658854"/>
              </a:lnTo>
              <a:lnTo>
                <a:pt x="852711" y="658854"/>
              </a:lnTo>
              <a:lnTo>
                <a:pt x="852711" y="7674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E9A25-E357-4D68-B99F-F65D54969E5E}">
      <dsp:nvSpPr>
        <dsp:cNvPr id="0" name=""/>
        <dsp:cNvSpPr/>
      </dsp:nvSpPr>
      <dsp:spPr>
        <a:xfrm>
          <a:off x="5831907" y="2485280"/>
          <a:ext cx="177450" cy="767483"/>
        </a:xfrm>
        <a:custGeom>
          <a:avLst/>
          <a:gdLst/>
          <a:ahLst/>
          <a:cxnLst/>
          <a:rect l="0" t="0" r="0" b="0"/>
          <a:pathLst>
            <a:path>
              <a:moveTo>
                <a:pt x="177450" y="0"/>
              </a:moveTo>
              <a:lnTo>
                <a:pt x="177450" y="658854"/>
              </a:lnTo>
              <a:lnTo>
                <a:pt x="0" y="658854"/>
              </a:lnTo>
              <a:lnTo>
                <a:pt x="0" y="7674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35D3D-3ED3-4CA1-8C3E-C61194EDE187}">
      <dsp:nvSpPr>
        <dsp:cNvPr id="0" name=""/>
        <dsp:cNvSpPr/>
      </dsp:nvSpPr>
      <dsp:spPr>
        <a:xfrm>
          <a:off x="4801745" y="2485280"/>
          <a:ext cx="1207612" cy="767483"/>
        </a:xfrm>
        <a:custGeom>
          <a:avLst/>
          <a:gdLst/>
          <a:ahLst/>
          <a:cxnLst/>
          <a:rect l="0" t="0" r="0" b="0"/>
          <a:pathLst>
            <a:path>
              <a:moveTo>
                <a:pt x="1207612" y="0"/>
              </a:moveTo>
              <a:lnTo>
                <a:pt x="1207612" y="658854"/>
              </a:lnTo>
              <a:lnTo>
                <a:pt x="0" y="658854"/>
              </a:lnTo>
              <a:lnTo>
                <a:pt x="0" y="7674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D6BD1-0590-4D12-A94B-EC5BF5F95E49}">
      <dsp:nvSpPr>
        <dsp:cNvPr id="0" name=""/>
        <dsp:cNvSpPr/>
      </dsp:nvSpPr>
      <dsp:spPr>
        <a:xfrm>
          <a:off x="3771584" y="2485280"/>
          <a:ext cx="2237774" cy="767483"/>
        </a:xfrm>
        <a:custGeom>
          <a:avLst/>
          <a:gdLst/>
          <a:ahLst/>
          <a:cxnLst/>
          <a:rect l="0" t="0" r="0" b="0"/>
          <a:pathLst>
            <a:path>
              <a:moveTo>
                <a:pt x="2237774" y="0"/>
              </a:moveTo>
              <a:lnTo>
                <a:pt x="2237774" y="658854"/>
              </a:lnTo>
              <a:lnTo>
                <a:pt x="0" y="658854"/>
              </a:lnTo>
              <a:lnTo>
                <a:pt x="0" y="7674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0CA6F-A1C6-43BB-BB71-F90559FEEC9B}">
      <dsp:nvSpPr>
        <dsp:cNvPr id="0" name=""/>
        <dsp:cNvSpPr/>
      </dsp:nvSpPr>
      <dsp:spPr>
        <a:xfrm>
          <a:off x="4015951" y="1399641"/>
          <a:ext cx="1993407" cy="341033"/>
        </a:xfrm>
        <a:custGeom>
          <a:avLst/>
          <a:gdLst/>
          <a:ahLst/>
          <a:cxnLst/>
          <a:rect l="0" t="0" r="0" b="0"/>
          <a:pathLst>
            <a:path>
              <a:moveTo>
                <a:pt x="0" y="0"/>
              </a:moveTo>
              <a:lnTo>
                <a:pt x="0" y="232404"/>
              </a:lnTo>
              <a:lnTo>
                <a:pt x="1993407" y="232404"/>
              </a:lnTo>
              <a:lnTo>
                <a:pt x="1993407" y="341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6A9D7E-F166-496A-B7EF-35EA781A3FC2}">
      <dsp:nvSpPr>
        <dsp:cNvPr id="0" name=""/>
        <dsp:cNvSpPr/>
      </dsp:nvSpPr>
      <dsp:spPr>
        <a:xfrm>
          <a:off x="1494723" y="2485280"/>
          <a:ext cx="91440" cy="1734339"/>
        </a:xfrm>
        <a:custGeom>
          <a:avLst/>
          <a:gdLst/>
          <a:ahLst/>
          <a:cxnLst/>
          <a:rect l="0" t="0" r="0" b="0"/>
          <a:pathLst>
            <a:path>
              <a:moveTo>
                <a:pt x="113156" y="0"/>
              </a:moveTo>
              <a:lnTo>
                <a:pt x="113156" y="1625710"/>
              </a:lnTo>
              <a:lnTo>
                <a:pt x="45720" y="1625710"/>
              </a:lnTo>
              <a:lnTo>
                <a:pt x="45720" y="17343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FEB89F-BBBD-4847-A378-C83EFF3703FA}">
      <dsp:nvSpPr>
        <dsp:cNvPr id="0" name=""/>
        <dsp:cNvSpPr/>
      </dsp:nvSpPr>
      <dsp:spPr>
        <a:xfrm>
          <a:off x="1607880" y="1399641"/>
          <a:ext cx="2408070" cy="341033"/>
        </a:xfrm>
        <a:custGeom>
          <a:avLst/>
          <a:gdLst/>
          <a:ahLst/>
          <a:cxnLst/>
          <a:rect l="0" t="0" r="0" b="0"/>
          <a:pathLst>
            <a:path>
              <a:moveTo>
                <a:pt x="2408070" y="0"/>
              </a:moveTo>
              <a:lnTo>
                <a:pt x="2408070" y="232404"/>
              </a:lnTo>
              <a:lnTo>
                <a:pt x="0" y="232404"/>
              </a:lnTo>
              <a:lnTo>
                <a:pt x="0" y="341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200D3-CCF2-45C4-8DAF-583B8126589A}">
      <dsp:nvSpPr>
        <dsp:cNvPr id="0" name=""/>
        <dsp:cNvSpPr/>
      </dsp:nvSpPr>
      <dsp:spPr>
        <a:xfrm>
          <a:off x="2380444" y="655035"/>
          <a:ext cx="3271012" cy="7446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CD9B1-7140-49B6-B9CA-BF0098C20873}">
      <dsp:nvSpPr>
        <dsp:cNvPr id="0" name=""/>
        <dsp:cNvSpPr/>
      </dsp:nvSpPr>
      <dsp:spPr>
        <a:xfrm>
          <a:off x="2510734" y="778811"/>
          <a:ext cx="3271012" cy="7446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latin typeface="Tahoma" panose="020B0604030504040204" pitchFamily="34" charset="0"/>
              <a:ea typeface="Tahoma" panose="020B0604030504040204" pitchFamily="34" charset="0"/>
              <a:cs typeface="Tahoma" panose="020B0604030504040204" pitchFamily="34" charset="0"/>
            </a:rPr>
            <a:t>GST Notices</a:t>
          </a:r>
        </a:p>
      </dsp:txBody>
      <dsp:txXfrm>
        <a:off x="2532543" y="800620"/>
        <a:ext cx="3227394" cy="700987"/>
      </dsp:txXfrm>
    </dsp:sp>
    <dsp:sp modelId="{8FCDD6EF-D159-4FF4-9CB5-CBCDFFCD24D0}">
      <dsp:nvSpPr>
        <dsp:cNvPr id="0" name=""/>
        <dsp:cNvSpPr/>
      </dsp:nvSpPr>
      <dsp:spPr>
        <a:xfrm>
          <a:off x="786" y="1740674"/>
          <a:ext cx="3214187" cy="7446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B553E-8382-43B1-B1DF-336EAADD48FA}">
      <dsp:nvSpPr>
        <dsp:cNvPr id="0" name=""/>
        <dsp:cNvSpPr/>
      </dsp:nvSpPr>
      <dsp:spPr>
        <a:xfrm>
          <a:off x="131076" y="1864450"/>
          <a:ext cx="3214187" cy="7446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latin typeface="Tahoma" panose="020B0604030504040204" pitchFamily="34" charset="0"/>
              <a:ea typeface="Tahoma" panose="020B0604030504040204" pitchFamily="34" charset="0"/>
              <a:cs typeface="Tahoma" panose="020B0604030504040204" pitchFamily="34" charset="0"/>
            </a:rPr>
            <a:t>Demand Notices U/R 142 (1a)</a:t>
          </a:r>
        </a:p>
      </dsp:txBody>
      <dsp:txXfrm>
        <a:off x="152885" y="1886259"/>
        <a:ext cx="3170569" cy="700987"/>
      </dsp:txXfrm>
    </dsp:sp>
    <dsp:sp modelId="{FDBC7273-1FF1-4675-9F95-131549DD610E}">
      <dsp:nvSpPr>
        <dsp:cNvPr id="0" name=""/>
        <dsp:cNvSpPr/>
      </dsp:nvSpPr>
      <dsp:spPr>
        <a:xfrm>
          <a:off x="22110" y="4219620"/>
          <a:ext cx="3036666" cy="7446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770C2-7010-4B85-9870-CB132DE03430}">
      <dsp:nvSpPr>
        <dsp:cNvPr id="0" name=""/>
        <dsp:cNvSpPr/>
      </dsp:nvSpPr>
      <dsp:spPr>
        <a:xfrm>
          <a:off x="152400" y="4343395"/>
          <a:ext cx="3036666" cy="7446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b="1" kern="1200" dirty="0">
              <a:latin typeface="Tahoma" panose="020B0604030504040204" pitchFamily="34" charset="0"/>
              <a:ea typeface="Tahoma" panose="020B0604030504040204" pitchFamily="34" charset="0"/>
              <a:cs typeface="Tahoma" panose="020B0604030504040204" pitchFamily="34" charset="0"/>
            </a:rPr>
            <a:t>GST Common Portal</a:t>
          </a:r>
        </a:p>
      </dsp:txBody>
      <dsp:txXfrm>
        <a:off x="174209" y="4365204"/>
        <a:ext cx="2993048" cy="700987"/>
      </dsp:txXfrm>
    </dsp:sp>
    <dsp:sp modelId="{D3B4AF43-A3B6-4703-8BDF-6E21C7DC40AA}">
      <dsp:nvSpPr>
        <dsp:cNvPr id="0" name=""/>
        <dsp:cNvSpPr/>
      </dsp:nvSpPr>
      <dsp:spPr>
        <a:xfrm>
          <a:off x="3987601" y="1740674"/>
          <a:ext cx="4043514" cy="7446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34E25-AD5C-4C9F-859C-DBFA79187CFE}">
      <dsp:nvSpPr>
        <dsp:cNvPr id="0" name=""/>
        <dsp:cNvSpPr/>
      </dsp:nvSpPr>
      <dsp:spPr>
        <a:xfrm>
          <a:off x="4117890" y="1864450"/>
          <a:ext cx="4043514" cy="7446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Tahoma" panose="020B0604030504040204" pitchFamily="34" charset="0"/>
              <a:ea typeface="Tahoma" panose="020B0604030504040204" pitchFamily="34" charset="0"/>
              <a:cs typeface="Tahoma" panose="020B0604030504040204" pitchFamily="34" charset="0"/>
            </a:rPr>
            <a:t>Other notices in certain circumstances U/S 169</a:t>
          </a:r>
        </a:p>
      </dsp:txBody>
      <dsp:txXfrm>
        <a:off x="4139699" y="1886259"/>
        <a:ext cx="3999896" cy="700987"/>
      </dsp:txXfrm>
    </dsp:sp>
    <dsp:sp modelId="{B8BF8F8B-2102-40BD-99F0-03E2435DE2F2}">
      <dsp:nvSpPr>
        <dsp:cNvPr id="0" name=""/>
        <dsp:cNvSpPr/>
      </dsp:nvSpPr>
      <dsp:spPr>
        <a:xfrm>
          <a:off x="3386793" y="3252764"/>
          <a:ext cx="769582" cy="2207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B2ADC-15CC-4B25-A196-E612477CBC32}">
      <dsp:nvSpPr>
        <dsp:cNvPr id="0" name=""/>
        <dsp:cNvSpPr/>
      </dsp:nvSpPr>
      <dsp:spPr>
        <a:xfrm>
          <a:off x="3517082" y="3376539"/>
          <a:ext cx="769582" cy="22073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Messenger</a:t>
          </a:r>
        </a:p>
      </dsp:txBody>
      <dsp:txXfrm>
        <a:off x="3539622" y="3399079"/>
        <a:ext cx="724502" cy="2162288"/>
      </dsp:txXfrm>
    </dsp:sp>
    <dsp:sp modelId="{194DCD22-B2F4-4021-8628-A3A59D5A20AB}">
      <dsp:nvSpPr>
        <dsp:cNvPr id="0" name=""/>
        <dsp:cNvSpPr/>
      </dsp:nvSpPr>
      <dsp:spPr>
        <a:xfrm>
          <a:off x="4416954" y="3252764"/>
          <a:ext cx="769582" cy="2732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43ABD0-D264-478A-9E63-E8AADBAFFFDD}">
      <dsp:nvSpPr>
        <dsp:cNvPr id="0" name=""/>
        <dsp:cNvSpPr/>
      </dsp:nvSpPr>
      <dsp:spPr>
        <a:xfrm>
          <a:off x="4547244" y="3376539"/>
          <a:ext cx="769582" cy="27329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Registered Post / Speed Post</a:t>
          </a:r>
        </a:p>
      </dsp:txBody>
      <dsp:txXfrm>
        <a:off x="4569784" y="3399079"/>
        <a:ext cx="724502" cy="2687853"/>
      </dsp:txXfrm>
    </dsp:sp>
    <dsp:sp modelId="{07148C35-B295-4597-BC06-749F6EE9F08F}">
      <dsp:nvSpPr>
        <dsp:cNvPr id="0" name=""/>
        <dsp:cNvSpPr/>
      </dsp:nvSpPr>
      <dsp:spPr>
        <a:xfrm>
          <a:off x="5447116" y="3252764"/>
          <a:ext cx="769582" cy="2803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E1CD0-DE7B-412F-BB91-958237300316}">
      <dsp:nvSpPr>
        <dsp:cNvPr id="0" name=""/>
        <dsp:cNvSpPr/>
      </dsp:nvSpPr>
      <dsp:spPr>
        <a:xfrm>
          <a:off x="5577406" y="3376539"/>
          <a:ext cx="769582" cy="28038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E Mail</a:t>
          </a:r>
        </a:p>
      </dsp:txBody>
      <dsp:txXfrm>
        <a:off x="5599946" y="3399079"/>
        <a:ext cx="724502" cy="2758785"/>
      </dsp:txXfrm>
    </dsp:sp>
    <dsp:sp modelId="{2E5E98F9-DBD3-4631-B3A9-9189DD39C6B4}">
      <dsp:nvSpPr>
        <dsp:cNvPr id="0" name=""/>
        <dsp:cNvSpPr/>
      </dsp:nvSpPr>
      <dsp:spPr>
        <a:xfrm>
          <a:off x="6477278" y="3252764"/>
          <a:ext cx="769582" cy="24700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82DAB-BFDD-4391-90C6-2ADC0F3183F6}">
      <dsp:nvSpPr>
        <dsp:cNvPr id="0" name=""/>
        <dsp:cNvSpPr/>
      </dsp:nvSpPr>
      <dsp:spPr>
        <a:xfrm>
          <a:off x="6607567" y="3376539"/>
          <a:ext cx="769582" cy="24700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kern="1200" dirty="0">
              <a:latin typeface="Tahoma" panose="020B0604030504040204" pitchFamily="34" charset="0"/>
              <a:ea typeface="Tahoma" panose="020B0604030504040204" pitchFamily="34" charset="0"/>
              <a:cs typeface="Tahoma" panose="020B0604030504040204" pitchFamily="34" charset="0"/>
            </a:rPr>
            <a:t>Common Portal</a:t>
          </a:r>
        </a:p>
      </dsp:txBody>
      <dsp:txXfrm>
        <a:off x="6630107" y="3399079"/>
        <a:ext cx="724502" cy="2424933"/>
      </dsp:txXfrm>
    </dsp:sp>
    <dsp:sp modelId="{56AC0634-9C66-4E21-AFA2-641589C91692}">
      <dsp:nvSpPr>
        <dsp:cNvPr id="0" name=""/>
        <dsp:cNvSpPr/>
      </dsp:nvSpPr>
      <dsp:spPr>
        <a:xfrm>
          <a:off x="7507439" y="3100351"/>
          <a:ext cx="1124483" cy="29480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4D70C-AFB7-4ABB-9EAC-B49E44F9C35A}">
      <dsp:nvSpPr>
        <dsp:cNvPr id="0" name=""/>
        <dsp:cNvSpPr/>
      </dsp:nvSpPr>
      <dsp:spPr>
        <a:xfrm>
          <a:off x="7637729" y="3224126"/>
          <a:ext cx="1124483" cy="29480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Affixing on Notice Board of the PO</a:t>
          </a:r>
        </a:p>
      </dsp:txBody>
      <dsp:txXfrm>
        <a:off x="7670664" y="3257061"/>
        <a:ext cx="1058613" cy="2882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4775-761A-48F9-A78B-3217A58318AC}">
      <dsp:nvSpPr>
        <dsp:cNvPr id="0" name=""/>
        <dsp:cNvSpPr/>
      </dsp:nvSpPr>
      <dsp:spPr>
        <a:xfrm>
          <a:off x="-4651809" y="-713145"/>
          <a:ext cx="5541091" cy="5541091"/>
        </a:xfrm>
        <a:prstGeom prst="blockArc">
          <a:avLst>
            <a:gd name="adj1" fmla="val 18900000"/>
            <a:gd name="adj2" fmla="val 2700000"/>
            <a:gd name="adj3" fmla="val 39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E1CC4-ACB1-4E18-8AA8-DCF9430C49F6}">
      <dsp:nvSpPr>
        <dsp:cNvPr id="0" name=""/>
        <dsp:cNvSpPr/>
      </dsp:nvSpPr>
      <dsp:spPr>
        <a:xfrm>
          <a:off x="389232" y="257092"/>
          <a:ext cx="4050578" cy="51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Court sets asides the OIO</a:t>
          </a:r>
        </a:p>
      </dsp:txBody>
      <dsp:txXfrm>
        <a:off x="389232" y="257092"/>
        <a:ext cx="4050578" cy="514514"/>
      </dsp:txXfrm>
    </dsp:sp>
    <dsp:sp modelId="{7E59B34B-4717-4D50-BBCC-F6B1E912074B}">
      <dsp:nvSpPr>
        <dsp:cNvPr id="0" name=""/>
        <dsp:cNvSpPr/>
      </dsp:nvSpPr>
      <dsp:spPr>
        <a:xfrm>
          <a:off x="67660" y="192778"/>
          <a:ext cx="643143" cy="6431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8424B-A132-4A82-BEDA-3F1611FD3D28}">
      <dsp:nvSpPr>
        <dsp:cNvPr id="0" name=""/>
        <dsp:cNvSpPr/>
      </dsp:nvSpPr>
      <dsp:spPr>
        <a:xfrm>
          <a:off x="757918" y="1028617"/>
          <a:ext cx="3681892" cy="51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Court remands the OIO</a:t>
          </a:r>
        </a:p>
      </dsp:txBody>
      <dsp:txXfrm>
        <a:off x="757918" y="1028617"/>
        <a:ext cx="3681892" cy="514514"/>
      </dsp:txXfrm>
    </dsp:sp>
    <dsp:sp modelId="{E39C4614-7784-4C40-BB77-DE543466D0EE}">
      <dsp:nvSpPr>
        <dsp:cNvPr id="0" name=""/>
        <dsp:cNvSpPr/>
      </dsp:nvSpPr>
      <dsp:spPr>
        <a:xfrm>
          <a:off x="436346" y="964303"/>
          <a:ext cx="643143" cy="6431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B3955-2EBA-46F5-9B63-0BB8BCA5642A}">
      <dsp:nvSpPr>
        <dsp:cNvPr id="0" name=""/>
        <dsp:cNvSpPr/>
      </dsp:nvSpPr>
      <dsp:spPr>
        <a:xfrm>
          <a:off x="871075" y="1800142"/>
          <a:ext cx="3568735" cy="51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Time of the Court wasted </a:t>
          </a:r>
        </a:p>
      </dsp:txBody>
      <dsp:txXfrm>
        <a:off x="871075" y="1800142"/>
        <a:ext cx="3568735" cy="514514"/>
      </dsp:txXfrm>
    </dsp:sp>
    <dsp:sp modelId="{81B2959F-0CD8-4D89-8A7E-AE37A6158B0A}">
      <dsp:nvSpPr>
        <dsp:cNvPr id="0" name=""/>
        <dsp:cNvSpPr/>
      </dsp:nvSpPr>
      <dsp:spPr>
        <a:xfrm>
          <a:off x="549503" y="1735828"/>
          <a:ext cx="643143" cy="6431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C1214-D3B3-4E5A-BF44-0458E9217371}">
      <dsp:nvSpPr>
        <dsp:cNvPr id="0" name=""/>
        <dsp:cNvSpPr/>
      </dsp:nvSpPr>
      <dsp:spPr>
        <a:xfrm>
          <a:off x="757918" y="2514600"/>
          <a:ext cx="3681892" cy="6286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OIO set aside at last hour, closes the door for Sec 74 proceedings* </a:t>
          </a:r>
        </a:p>
      </dsp:txBody>
      <dsp:txXfrm>
        <a:off x="757918" y="2514600"/>
        <a:ext cx="3681892" cy="628649"/>
      </dsp:txXfrm>
    </dsp:sp>
    <dsp:sp modelId="{04E598B3-0FF1-42AC-B699-DB27B70F44CF}">
      <dsp:nvSpPr>
        <dsp:cNvPr id="0" name=""/>
        <dsp:cNvSpPr/>
      </dsp:nvSpPr>
      <dsp:spPr>
        <a:xfrm>
          <a:off x="436346" y="2507353"/>
          <a:ext cx="643143" cy="6431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B368D-6FDC-4585-B724-1121A1336D7B}">
      <dsp:nvSpPr>
        <dsp:cNvPr id="0" name=""/>
        <dsp:cNvSpPr/>
      </dsp:nvSpPr>
      <dsp:spPr>
        <a:xfrm>
          <a:off x="389232" y="3343192"/>
          <a:ext cx="4050578" cy="514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Complete disrespect to </a:t>
          </a:r>
        </a:p>
      </dsp:txBody>
      <dsp:txXfrm>
        <a:off x="389232" y="3343192"/>
        <a:ext cx="4050578" cy="514514"/>
      </dsp:txXfrm>
    </dsp:sp>
    <dsp:sp modelId="{0B862003-0C8D-49CA-B593-9C80DAD89838}">
      <dsp:nvSpPr>
        <dsp:cNvPr id="0" name=""/>
        <dsp:cNvSpPr/>
      </dsp:nvSpPr>
      <dsp:spPr>
        <a:xfrm>
          <a:off x="67660" y="3278878"/>
          <a:ext cx="643143" cy="6431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9369-44FF-40D4-87F4-737B7951F58B}" type="datetimeFigureOut">
              <a:rPr lang="en-IN" smtClean="0"/>
              <a:t>17-05-2024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80625-D09E-4681-AB0E-6E2593094813}" type="slidenum">
              <a:rPr lang="en-IN" smtClean="0"/>
              <a:t>‹#›</a:t>
            </a:fld>
            <a:endParaRPr lang="en-IN"/>
          </a:p>
        </p:txBody>
      </p:sp>
    </p:spTree>
    <p:extLst>
      <p:ext uri="{BB962C8B-B14F-4D97-AF65-F5344CB8AC3E}">
        <p14:creationId xmlns:p14="http://schemas.microsoft.com/office/powerpoint/2010/main" val="2513387119"/>
      </p:ext>
    </p:extLst>
  </p:cSld>
  <p:clrMap bg1="lt1" tx1="dk1" bg2="lt2" tx2="dk2" accent1="accent1" accent2="accent2" accent3="accent3" accent4="accent4" accent5="accent5" accent6="accent6" hlink="hlink" folHlink="folHlink"/>
  <p:notesStyle>
    <a:lvl1pPr marL="0" algn="l" defTabSz="913915" rtl="0" eaLnBrk="1" latinLnBrk="0" hangingPunct="1">
      <a:defRPr sz="1200" kern="1200">
        <a:solidFill>
          <a:schemeClr val="tx1"/>
        </a:solidFill>
        <a:latin typeface="+mn-lt"/>
        <a:ea typeface="+mn-ea"/>
        <a:cs typeface="+mn-cs"/>
      </a:defRPr>
    </a:lvl1pPr>
    <a:lvl2pPr marL="456960" algn="l" defTabSz="913915" rtl="0" eaLnBrk="1" latinLnBrk="0" hangingPunct="1">
      <a:defRPr sz="1200" kern="1200">
        <a:solidFill>
          <a:schemeClr val="tx1"/>
        </a:solidFill>
        <a:latin typeface="+mn-lt"/>
        <a:ea typeface="+mn-ea"/>
        <a:cs typeface="+mn-cs"/>
      </a:defRPr>
    </a:lvl2pPr>
    <a:lvl3pPr marL="913915" algn="l" defTabSz="913915" rtl="0" eaLnBrk="1" latinLnBrk="0" hangingPunct="1">
      <a:defRPr sz="1200" kern="1200">
        <a:solidFill>
          <a:schemeClr val="tx1"/>
        </a:solidFill>
        <a:latin typeface="+mn-lt"/>
        <a:ea typeface="+mn-ea"/>
        <a:cs typeface="+mn-cs"/>
      </a:defRPr>
    </a:lvl3pPr>
    <a:lvl4pPr marL="1370875" algn="l" defTabSz="913915" rtl="0" eaLnBrk="1" latinLnBrk="0" hangingPunct="1">
      <a:defRPr sz="1200" kern="1200">
        <a:solidFill>
          <a:schemeClr val="tx1"/>
        </a:solidFill>
        <a:latin typeface="+mn-lt"/>
        <a:ea typeface="+mn-ea"/>
        <a:cs typeface="+mn-cs"/>
      </a:defRPr>
    </a:lvl4pPr>
    <a:lvl5pPr marL="1827832" algn="l" defTabSz="913915" rtl="0" eaLnBrk="1" latinLnBrk="0" hangingPunct="1">
      <a:defRPr sz="1200" kern="1200">
        <a:solidFill>
          <a:schemeClr val="tx1"/>
        </a:solidFill>
        <a:latin typeface="+mn-lt"/>
        <a:ea typeface="+mn-ea"/>
        <a:cs typeface="+mn-cs"/>
      </a:defRPr>
    </a:lvl5pPr>
    <a:lvl6pPr marL="2284789" algn="l" defTabSz="913915" rtl="0" eaLnBrk="1" latinLnBrk="0" hangingPunct="1">
      <a:defRPr sz="1200" kern="1200">
        <a:solidFill>
          <a:schemeClr val="tx1"/>
        </a:solidFill>
        <a:latin typeface="+mn-lt"/>
        <a:ea typeface="+mn-ea"/>
        <a:cs typeface="+mn-cs"/>
      </a:defRPr>
    </a:lvl6pPr>
    <a:lvl7pPr marL="2741746" algn="l" defTabSz="913915" rtl="0" eaLnBrk="1" latinLnBrk="0" hangingPunct="1">
      <a:defRPr sz="1200" kern="1200">
        <a:solidFill>
          <a:schemeClr val="tx1"/>
        </a:solidFill>
        <a:latin typeface="+mn-lt"/>
        <a:ea typeface="+mn-ea"/>
        <a:cs typeface="+mn-cs"/>
      </a:defRPr>
    </a:lvl7pPr>
    <a:lvl8pPr marL="3198705" algn="l" defTabSz="913915" rtl="0" eaLnBrk="1" latinLnBrk="0" hangingPunct="1">
      <a:defRPr sz="1200" kern="1200">
        <a:solidFill>
          <a:schemeClr val="tx1"/>
        </a:solidFill>
        <a:latin typeface="+mn-lt"/>
        <a:ea typeface="+mn-ea"/>
        <a:cs typeface="+mn-cs"/>
      </a:defRPr>
    </a:lvl8pPr>
    <a:lvl9pPr marL="3655662" algn="l" defTabSz="9139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F38C852-99A3-4093-B5E9-FF4BC610C7B5}"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395714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B580625-D09E-4681-AB0E-6E2593094813}" type="slidenum">
              <a:rPr lang="en-IN" smtClean="0"/>
              <a:t>14</a:t>
            </a:fld>
            <a:endParaRPr lang="en-IN"/>
          </a:p>
        </p:txBody>
      </p:sp>
    </p:spTree>
    <p:extLst>
      <p:ext uri="{BB962C8B-B14F-4D97-AF65-F5344CB8AC3E}">
        <p14:creationId xmlns:p14="http://schemas.microsoft.com/office/powerpoint/2010/main" val="339391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B580625-D09E-4681-AB0E-6E2593094813}" type="slidenum">
              <a:rPr lang="en-IN" smtClean="0"/>
              <a:t>15</a:t>
            </a:fld>
            <a:endParaRPr lang="en-IN"/>
          </a:p>
        </p:txBody>
      </p:sp>
    </p:spTree>
    <p:extLst>
      <p:ext uri="{BB962C8B-B14F-4D97-AF65-F5344CB8AC3E}">
        <p14:creationId xmlns:p14="http://schemas.microsoft.com/office/powerpoint/2010/main" val="406196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Reply not considered – Case dismissed - [2024] 162 taxmann.com 156 (Calcutta) </a:t>
            </a:r>
            <a:r>
              <a:rPr lang="en-US" dirty="0" err="1"/>
              <a:t>Lokenath</a:t>
            </a:r>
            <a:r>
              <a:rPr lang="en-US" dirty="0"/>
              <a:t> Construction (P.) Ltd. v. Tax/Revenue, Government of West Bengal</a:t>
            </a:r>
            <a:endParaRPr lang="en-IN" dirty="0"/>
          </a:p>
        </p:txBody>
      </p:sp>
      <p:sp>
        <p:nvSpPr>
          <p:cNvPr id="4" name="Slide Number Placeholder 3"/>
          <p:cNvSpPr>
            <a:spLocks noGrp="1"/>
          </p:cNvSpPr>
          <p:nvPr>
            <p:ph type="sldNum" sz="quarter" idx="5"/>
          </p:nvPr>
        </p:nvSpPr>
        <p:spPr/>
        <p:txBody>
          <a:bodyPr/>
          <a:lstStyle/>
          <a:p>
            <a:fld id="{2B580625-D09E-4681-AB0E-6E2593094813}" type="slidenum">
              <a:rPr lang="en-IN" smtClean="0"/>
              <a:t>16</a:t>
            </a:fld>
            <a:endParaRPr lang="en-IN"/>
          </a:p>
        </p:txBody>
      </p:sp>
    </p:spTree>
    <p:extLst>
      <p:ext uri="{BB962C8B-B14F-4D97-AF65-F5344CB8AC3E}">
        <p14:creationId xmlns:p14="http://schemas.microsoft.com/office/powerpoint/2010/main" val="150102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Para 126 of the decision refers to recipient’s right to receive refund.  Referred </a:t>
            </a:r>
            <a:r>
              <a:rPr lang="en-US" b="0" i="1" dirty="0">
                <a:solidFill>
                  <a:srgbClr val="212529"/>
                </a:solidFill>
                <a:effectLst/>
                <a:highlight>
                  <a:srgbClr val="FFFFFF"/>
                </a:highlight>
                <a:latin typeface="Times New Roman" panose="02020603050405020304" pitchFamily="18" charset="0"/>
              </a:rPr>
              <a:t>Mafatlal Industries Ltd.</a:t>
            </a:r>
            <a:r>
              <a:rPr lang="en-US" b="0" i="0" dirty="0">
                <a:solidFill>
                  <a:srgbClr val="212529"/>
                </a:solidFill>
                <a:effectLst/>
                <a:highlight>
                  <a:srgbClr val="FFFFFF"/>
                </a:highlight>
                <a:latin typeface="Times New Roman" panose="02020603050405020304" pitchFamily="18" charset="0"/>
              </a:rPr>
              <a:t> v. </a:t>
            </a:r>
            <a:r>
              <a:rPr lang="en-US" b="0" i="1" dirty="0">
                <a:solidFill>
                  <a:srgbClr val="212529"/>
                </a:solidFill>
                <a:effectLst/>
                <a:highlight>
                  <a:srgbClr val="FFFFFF"/>
                </a:highlight>
                <a:latin typeface="Times New Roman" panose="02020603050405020304" pitchFamily="18" charset="0"/>
              </a:rPr>
              <a:t>Union of India</a:t>
            </a:r>
            <a:r>
              <a:rPr lang="en-US" b="0" i="0" dirty="0">
                <a:solidFill>
                  <a:srgbClr val="212529"/>
                </a:solidFill>
                <a:effectLst/>
                <a:highlight>
                  <a:srgbClr val="FFFFFF"/>
                </a:highlight>
                <a:latin typeface="Times New Roman" panose="02020603050405020304" pitchFamily="18" charset="0"/>
              </a:rPr>
              <a:t> [1997] 5 SCC 536</a:t>
            </a:r>
            <a:endParaRPr lang="en-IN" dirty="0"/>
          </a:p>
        </p:txBody>
      </p:sp>
      <p:sp>
        <p:nvSpPr>
          <p:cNvPr id="4" name="Slide Number Placeholder 3"/>
          <p:cNvSpPr>
            <a:spLocks noGrp="1"/>
          </p:cNvSpPr>
          <p:nvPr>
            <p:ph type="sldNum" sz="quarter" idx="5"/>
          </p:nvPr>
        </p:nvSpPr>
        <p:spPr/>
        <p:txBody>
          <a:bodyPr/>
          <a:lstStyle/>
          <a:p>
            <a:fld id="{2B580625-D09E-4681-AB0E-6E2593094813}" type="slidenum">
              <a:rPr lang="en-IN" smtClean="0"/>
              <a:t>18</a:t>
            </a:fld>
            <a:endParaRPr lang="en-IN"/>
          </a:p>
        </p:txBody>
      </p:sp>
    </p:spTree>
    <p:extLst>
      <p:ext uri="{BB962C8B-B14F-4D97-AF65-F5344CB8AC3E}">
        <p14:creationId xmlns:p14="http://schemas.microsoft.com/office/powerpoint/2010/main" val="207929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highlight>
                  <a:srgbClr val="FFFFFF"/>
                </a:highlight>
                <a:latin typeface="Arial" panose="020B0604020202020204" pitchFamily="34" charset="0"/>
              </a:rPr>
              <a:t>Guj HC – Same decision - Louis Dreyfus Company India (P.) Ltd., </a:t>
            </a:r>
            <a:r>
              <a:rPr lang="en-IN" b="0" i="0" dirty="0">
                <a:solidFill>
                  <a:srgbClr val="212529"/>
                </a:solidFill>
                <a:effectLst/>
                <a:highlight>
                  <a:srgbClr val="FFFFFF"/>
                </a:highlight>
                <a:latin typeface="Arial" panose="020B0604020202020204" pitchFamily="34" charset="0"/>
              </a:rPr>
              <a:t>Torrent Power Ltd.</a:t>
            </a:r>
            <a:br>
              <a:rPr lang="en-IN" b="0" i="0" dirty="0">
                <a:solidFill>
                  <a:srgbClr val="212529"/>
                </a:solidFill>
                <a:effectLst/>
                <a:highlight>
                  <a:srgbClr val="FFFFFF"/>
                </a:highlight>
                <a:latin typeface="Arial" panose="020B0604020202020204" pitchFamily="34" charset="0"/>
              </a:rPr>
            </a:br>
            <a:r>
              <a:rPr lang="en-IN" b="0" i="0" dirty="0">
                <a:solidFill>
                  <a:srgbClr val="212529"/>
                </a:solidFill>
                <a:effectLst/>
                <a:highlight>
                  <a:srgbClr val="FFFFFF"/>
                </a:highlight>
                <a:latin typeface="Arial" panose="020B0604020202020204" pitchFamily="34" charset="0"/>
              </a:rPr>
              <a:t>[2021] 130 taxmann.com 520 (Rajasthan) Shree Mahesh Oil Products Vs </a:t>
            </a:r>
            <a:r>
              <a:rPr lang="en-IN" b="0" i="0" dirty="0" err="1">
                <a:solidFill>
                  <a:srgbClr val="212529"/>
                </a:solidFill>
                <a:effectLst/>
                <a:highlight>
                  <a:srgbClr val="FFFFFF"/>
                </a:highlight>
                <a:latin typeface="Arial" panose="020B0604020202020204" pitchFamily="34" charset="0"/>
              </a:rPr>
              <a:t>UoI</a:t>
            </a:r>
            <a:r>
              <a:rPr lang="en-IN" b="0" i="0" dirty="0">
                <a:solidFill>
                  <a:srgbClr val="212529"/>
                </a:solidFill>
                <a:effectLst/>
                <a:highlight>
                  <a:srgbClr val="FFFFFF"/>
                </a:highlight>
                <a:latin typeface="Arial" panose="020B0604020202020204" pitchFamily="34" charset="0"/>
              </a:rPr>
              <a:t> (Rajasthan)</a:t>
            </a:r>
            <a:endParaRPr lang="en-IN" b="0" dirty="0"/>
          </a:p>
        </p:txBody>
      </p:sp>
      <p:sp>
        <p:nvSpPr>
          <p:cNvPr id="4" name="Slide Number Placeholder 3"/>
          <p:cNvSpPr>
            <a:spLocks noGrp="1"/>
          </p:cNvSpPr>
          <p:nvPr>
            <p:ph type="sldNum" sz="quarter" idx="5"/>
          </p:nvPr>
        </p:nvSpPr>
        <p:spPr/>
        <p:txBody>
          <a:bodyPr/>
          <a:lstStyle/>
          <a:p>
            <a:fld id="{2B580625-D09E-4681-AB0E-6E2593094813}" type="slidenum">
              <a:rPr lang="en-IN" smtClean="0"/>
              <a:t>24</a:t>
            </a:fld>
            <a:endParaRPr lang="en-IN"/>
          </a:p>
        </p:txBody>
      </p:sp>
    </p:spTree>
    <p:extLst>
      <p:ext uri="{BB962C8B-B14F-4D97-AF65-F5344CB8AC3E}">
        <p14:creationId xmlns:p14="http://schemas.microsoft.com/office/powerpoint/2010/main" val="185864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34.xml"/><Relationship Id="rId5" Type="http://schemas.openxmlformats.org/officeDocument/2006/relationships/image" Target="../media/image3.emf"/><Relationship Id="rId4" Type="http://schemas.openxmlformats.org/officeDocument/2006/relationships/oleObject" Target="../embeddings/oleObject54.bin"/></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8.xml"/><Relationship Id="rId1" Type="http://schemas.openxmlformats.org/officeDocument/2006/relationships/tags" Target="../tags/tag135.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8.xml"/><Relationship Id="rId1" Type="http://schemas.openxmlformats.org/officeDocument/2006/relationships/tags" Target="../tags/tag136.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8.xml"/><Relationship Id="rId1" Type="http://schemas.openxmlformats.org/officeDocument/2006/relationships/tags" Target="../tags/tag137.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8.xml"/><Relationship Id="rId1" Type="http://schemas.openxmlformats.org/officeDocument/2006/relationships/tags" Target="../tags/tag138.xml"/><Relationship Id="rId4" Type="http://schemas.openxmlformats.org/officeDocument/2006/relationships/image" Target="../media/image6.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8.xml"/><Relationship Id="rId1" Type="http://schemas.openxmlformats.org/officeDocument/2006/relationships/tags" Target="../tags/tag139.xml"/><Relationship Id="rId4" Type="http://schemas.openxmlformats.org/officeDocument/2006/relationships/image" Target="../media/image6.emf"/></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8.xml"/><Relationship Id="rId1" Type="http://schemas.openxmlformats.org/officeDocument/2006/relationships/tags" Target="../tags/tag140.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8.xml"/><Relationship Id="rId1" Type="http://schemas.openxmlformats.org/officeDocument/2006/relationships/tags" Target="../tags/tag141.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8.xml"/><Relationship Id="rId1" Type="http://schemas.openxmlformats.org/officeDocument/2006/relationships/tags" Target="../tags/tag142.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8.xml"/><Relationship Id="rId1" Type="http://schemas.openxmlformats.org/officeDocument/2006/relationships/tags" Target="../tags/tag143.xml"/><Relationship Id="rId4" Type="http://schemas.openxmlformats.org/officeDocument/2006/relationships/image" Target="../media/image6.em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8.xml"/><Relationship Id="rId1" Type="http://schemas.openxmlformats.org/officeDocument/2006/relationships/tags" Target="../tags/tag144.xml"/><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8.xml"/><Relationship Id="rId1" Type="http://schemas.openxmlformats.org/officeDocument/2006/relationships/tags" Target="../tags/tag145.xml"/><Relationship Id="rId4" Type="http://schemas.openxmlformats.org/officeDocument/2006/relationships/image" Target="../media/image6.e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47.x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48.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49.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5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53.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54.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56.xml"/><Relationship Id="rId4" Type="http://schemas.openxmlformats.org/officeDocument/2006/relationships/image" Target="../media/image6.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57.xml"/><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76.xml"/><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77.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78.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7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80.xml"/><Relationship Id="rId4"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81.xml"/><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82.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83.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84.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85.xml"/><Relationship Id="rId4" Type="http://schemas.openxmlformats.org/officeDocument/2006/relationships/image" Target="../media/image6.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86.xml"/><Relationship Id="rId4" Type="http://schemas.openxmlformats.org/officeDocument/2006/relationships/image" Target="../media/image6.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87.xml"/><Relationship Id="rId4" Type="http://schemas.openxmlformats.org/officeDocument/2006/relationships/image" Target="../media/image6.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105.xml"/><Relationship Id="rId5" Type="http://schemas.openxmlformats.org/officeDocument/2006/relationships/image" Target="../media/image3.emf"/><Relationship Id="rId4" Type="http://schemas.openxmlformats.org/officeDocument/2006/relationships/oleObject" Target="../embeddings/oleObject41.bin"/></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6.xml"/><Relationship Id="rId1" Type="http://schemas.openxmlformats.org/officeDocument/2006/relationships/tags" Target="../tags/tag106.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6.xml"/><Relationship Id="rId1" Type="http://schemas.openxmlformats.org/officeDocument/2006/relationships/tags" Target="../tags/tag107.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6.xml"/><Relationship Id="rId1" Type="http://schemas.openxmlformats.org/officeDocument/2006/relationships/tags" Target="../tags/tag108.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6.xml"/><Relationship Id="rId1" Type="http://schemas.openxmlformats.org/officeDocument/2006/relationships/tags" Target="../tags/tag109.xml"/><Relationship Id="rId4" Type="http://schemas.openxmlformats.org/officeDocument/2006/relationships/image" Target="../media/image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6.xml"/><Relationship Id="rId1" Type="http://schemas.openxmlformats.org/officeDocument/2006/relationships/tags" Target="../tags/tag110.xml"/><Relationship Id="rId4" Type="http://schemas.openxmlformats.org/officeDocument/2006/relationships/image" Target="../media/image6.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6.xml"/><Relationship Id="rId1" Type="http://schemas.openxmlformats.org/officeDocument/2006/relationships/tags" Target="../tags/tag111.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tags" Target="../tags/tag112.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tags" Target="../tags/tag113.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6.xml"/><Relationship Id="rId1" Type="http://schemas.openxmlformats.org/officeDocument/2006/relationships/tags" Target="../tags/tag114.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6.xml"/><Relationship Id="rId1" Type="http://schemas.openxmlformats.org/officeDocument/2006/relationships/tags" Target="../tags/tag115.xml"/><Relationship Id="rId4" Type="http://schemas.openxmlformats.org/officeDocument/2006/relationships/image" Target="../media/image6.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6.xml"/><Relationship Id="rId1" Type="http://schemas.openxmlformats.org/officeDocument/2006/relationships/tags" Target="../tags/tag116.xml"/><Relationship Id="rId4" Type="http://schemas.openxmlformats.org/officeDocument/2006/relationships/image" Target="../media/image6.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960" indent="0" algn="ctr">
              <a:buNone/>
              <a:defRPr>
                <a:solidFill>
                  <a:schemeClr val="tx1">
                    <a:tint val="75000"/>
                  </a:schemeClr>
                </a:solidFill>
              </a:defRPr>
            </a:lvl2pPr>
            <a:lvl3pPr marL="913915" indent="0" algn="ctr">
              <a:buNone/>
              <a:defRPr>
                <a:solidFill>
                  <a:schemeClr val="tx1">
                    <a:tint val="75000"/>
                  </a:schemeClr>
                </a:solidFill>
              </a:defRPr>
            </a:lvl3pPr>
            <a:lvl4pPr marL="1370875"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6" indent="0" algn="ctr">
              <a:buNone/>
              <a:defRPr>
                <a:solidFill>
                  <a:schemeClr val="tx1">
                    <a:tint val="75000"/>
                  </a:schemeClr>
                </a:solidFill>
              </a:defRPr>
            </a:lvl7pPr>
            <a:lvl8pPr marL="3198705" indent="0" algn="ctr">
              <a:buNone/>
              <a:defRPr>
                <a:solidFill>
                  <a:schemeClr val="tx1">
                    <a:tint val="75000"/>
                  </a:schemeClr>
                </a:solidFill>
              </a:defRPr>
            </a:lvl8pPr>
            <a:lvl9pPr marL="36556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0300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6037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0"/>
            <a:ext cx="3008313" cy="4691063"/>
          </a:xfrm>
        </p:spPr>
        <p:txBody>
          <a:bodyPr/>
          <a:lstStyle>
            <a:lvl1pPr marL="0" indent="0">
              <a:buNone/>
              <a:defRPr sz="1400"/>
            </a:lvl1pPr>
            <a:lvl2pPr marL="456960" indent="0">
              <a:buNone/>
              <a:defRPr sz="1200"/>
            </a:lvl2pPr>
            <a:lvl3pPr marL="913915" indent="0">
              <a:buNone/>
              <a:defRPr sz="1000"/>
            </a:lvl3pPr>
            <a:lvl4pPr marL="1370875" indent="0">
              <a:buNone/>
              <a:defRPr sz="900"/>
            </a:lvl4pPr>
            <a:lvl5pPr marL="1827832" indent="0">
              <a:buNone/>
              <a:defRPr sz="900"/>
            </a:lvl5pPr>
            <a:lvl6pPr marL="2284789" indent="0">
              <a:buNone/>
              <a:defRPr sz="900"/>
            </a:lvl6pPr>
            <a:lvl7pPr marL="2741746" indent="0">
              <a:buNone/>
              <a:defRPr sz="900"/>
            </a:lvl7pPr>
            <a:lvl8pPr marL="3198705" indent="0">
              <a:buNone/>
              <a:defRPr sz="900"/>
            </a:lvl8pPr>
            <a:lvl9pPr marL="36556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5060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0" indent="0">
              <a:buNone/>
              <a:defRPr sz="2800"/>
            </a:lvl2pPr>
            <a:lvl3pPr marL="913915" indent="0">
              <a:buNone/>
              <a:defRPr sz="2400"/>
            </a:lvl3pPr>
            <a:lvl4pPr marL="1370875" indent="0">
              <a:buNone/>
              <a:defRPr sz="2000"/>
            </a:lvl4pPr>
            <a:lvl5pPr marL="1827832" indent="0">
              <a:buNone/>
              <a:defRPr sz="2000"/>
            </a:lvl5pPr>
            <a:lvl6pPr marL="2284789" indent="0">
              <a:buNone/>
              <a:defRPr sz="2000"/>
            </a:lvl6pPr>
            <a:lvl7pPr marL="2741746" indent="0">
              <a:buNone/>
              <a:defRPr sz="2000"/>
            </a:lvl7pPr>
            <a:lvl8pPr marL="3198705" indent="0">
              <a:buNone/>
              <a:defRPr sz="2000"/>
            </a:lvl8pPr>
            <a:lvl9pPr marL="365566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0" indent="0">
              <a:buNone/>
              <a:defRPr sz="1200"/>
            </a:lvl2pPr>
            <a:lvl3pPr marL="913915" indent="0">
              <a:buNone/>
              <a:defRPr sz="1000"/>
            </a:lvl3pPr>
            <a:lvl4pPr marL="1370875" indent="0">
              <a:buNone/>
              <a:defRPr sz="900"/>
            </a:lvl4pPr>
            <a:lvl5pPr marL="1827832" indent="0">
              <a:buNone/>
              <a:defRPr sz="900"/>
            </a:lvl5pPr>
            <a:lvl6pPr marL="2284789" indent="0">
              <a:buNone/>
              <a:defRPr sz="900"/>
            </a:lvl6pPr>
            <a:lvl7pPr marL="2741746" indent="0">
              <a:buNone/>
              <a:defRPr sz="900"/>
            </a:lvl7pPr>
            <a:lvl8pPr marL="3198705" indent="0">
              <a:buNone/>
              <a:defRPr sz="900"/>
            </a:lvl8pPr>
            <a:lvl9pPr marL="36556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247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2650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4421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3"/>
          <a:srcRect l="-15953" r="24258"/>
          <a:stretch/>
        </p:blipFill>
        <p:spPr>
          <a:xfrm>
            <a:off x="1568006" y="-12953"/>
            <a:ext cx="7597694" cy="6889666"/>
          </a:xfrm>
          <a:prstGeom prst="rect">
            <a:avLst/>
          </a:pr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23582130"/>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6" y="1628"/>
                        <a:ext cx="1619" cy="1619"/>
                      </a:xfrm>
                      <a:prstGeom prst="rect">
                        <a:avLst/>
                      </a:prstGeom>
                    </p:spPr>
                  </p:pic>
                </p:oleObj>
              </mc:Fallback>
            </mc:AlternateContent>
          </a:graphicData>
        </a:graphic>
      </p:graphicFrame>
      <p:sp>
        <p:nvSpPr>
          <p:cNvPr id="18" name="Freeform 17"/>
          <p:cNvSpPr/>
          <p:nvPr userDrawn="1"/>
        </p:nvSpPr>
        <p:spPr bwMode="gray">
          <a:xfrm>
            <a:off x="0" y="-8607"/>
            <a:ext cx="3615484" cy="6892531"/>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 name="connsiteX0" fmla="*/ 0 w 6037592"/>
              <a:gd name="connsiteY0" fmla="*/ 0 h 6742619"/>
              <a:gd name="connsiteX1" fmla="*/ 6037592 w 6037592"/>
              <a:gd name="connsiteY1" fmla="*/ 0 h 6742619"/>
              <a:gd name="connsiteX2" fmla="*/ 4130560 w 6037592"/>
              <a:gd name="connsiteY2" fmla="*/ 6742619 h 6742619"/>
              <a:gd name="connsiteX3" fmla="*/ 0 w 6037592"/>
              <a:gd name="connsiteY3" fmla="*/ 6729919 h 6742619"/>
              <a:gd name="connsiteX4" fmla="*/ 0 w 6037592"/>
              <a:gd name="connsiteY4" fmla="*/ 0 h 6742619"/>
              <a:gd name="connsiteX0" fmla="*/ 0 w 6711108"/>
              <a:gd name="connsiteY0" fmla="*/ 0 h 6742619"/>
              <a:gd name="connsiteX1" fmla="*/ 6711108 w 6711108"/>
              <a:gd name="connsiteY1" fmla="*/ 0 h 6742619"/>
              <a:gd name="connsiteX2" fmla="*/ 4130560 w 6711108"/>
              <a:gd name="connsiteY2" fmla="*/ 6742619 h 6742619"/>
              <a:gd name="connsiteX3" fmla="*/ 0 w 6711108"/>
              <a:gd name="connsiteY3" fmla="*/ 6729919 h 6742619"/>
              <a:gd name="connsiteX4" fmla="*/ 0 w 6711108"/>
              <a:gd name="connsiteY4" fmla="*/ 0 h 6742619"/>
              <a:gd name="connsiteX0" fmla="*/ 0 w 6711108"/>
              <a:gd name="connsiteY0" fmla="*/ 0 h 6755319"/>
              <a:gd name="connsiteX1" fmla="*/ 6711108 w 6711108"/>
              <a:gd name="connsiteY1" fmla="*/ 0 h 6755319"/>
              <a:gd name="connsiteX2" fmla="*/ 5477592 w 6711108"/>
              <a:gd name="connsiteY2" fmla="*/ 6755319 h 6755319"/>
              <a:gd name="connsiteX3" fmla="*/ 0 w 6711108"/>
              <a:gd name="connsiteY3" fmla="*/ 6729919 h 6755319"/>
              <a:gd name="connsiteX4" fmla="*/ 0 w 6711108"/>
              <a:gd name="connsiteY4" fmla="*/ 0 h 67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1108" h="6755319">
                <a:moveTo>
                  <a:pt x="0" y="0"/>
                </a:moveTo>
                <a:lnTo>
                  <a:pt x="6711108" y="0"/>
                </a:lnTo>
                <a:lnTo>
                  <a:pt x="5477592" y="6755319"/>
                </a:lnTo>
                <a:lnTo>
                  <a:pt x="0" y="672991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a:solidFill>
                <a:srgbClr val="FFFFFF"/>
              </a:solidFill>
            </a:endParaRPr>
          </a:p>
        </p:txBody>
      </p:sp>
      <p:cxnSp>
        <p:nvCxnSpPr>
          <p:cNvPr id="19" name="Straight Connector 18"/>
          <p:cNvCxnSpPr/>
          <p:nvPr userDrawn="1"/>
        </p:nvCxnSpPr>
        <p:spPr bwMode="gray">
          <a:xfrm flipH="1">
            <a:off x="2863883" y="103669"/>
            <a:ext cx="622019" cy="6155031"/>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163004" y="251903"/>
            <a:ext cx="2189004" cy="2054614"/>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bwMode="gray">
          <a:xfrm>
            <a:off x="163005" y="3386698"/>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
        <p:nvSpPr>
          <p:cNvPr id="12" name="Working Draft Text" hidden="1"/>
          <p:cNvSpPr txBox="1"/>
          <p:nvPr userDrawn="1"/>
        </p:nvSpPr>
        <p:spPr>
          <a:xfrm>
            <a:off x="6025812" y="6349400"/>
            <a:ext cx="899613" cy="125612"/>
          </a:xfrm>
          <a:prstGeom prst="rect">
            <a:avLst/>
          </a:prstGeom>
        </p:spPr>
        <p:txBody>
          <a:bodyPr vert="horz" wrap="none" lIns="0" tIns="0" rIns="0" bIns="0" rtlCol="0">
            <a:spAutoFit/>
          </a:bodyPr>
          <a:lstStyle/>
          <a:p>
            <a:pPr fontAlgn="base">
              <a:spcBef>
                <a:spcPct val="0"/>
              </a:spcBef>
              <a:spcAft>
                <a:spcPts val="612"/>
              </a:spcAft>
            </a:pPr>
            <a:r>
              <a:rPr lang="en-US" sz="800" b="1">
                <a:solidFill>
                  <a:srgbClr val="FFFFFF"/>
                </a:solidFill>
              </a:rPr>
              <a:t>WORKING DRAFT</a:t>
            </a:r>
            <a:endParaRPr lang="en-US" sz="800" b="1" dirty="0" err="1">
              <a:solidFill>
                <a:srgbClr val="FFFFFF"/>
              </a:solidFill>
            </a:endParaRPr>
          </a:p>
        </p:txBody>
      </p:sp>
      <p:sp>
        <p:nvSpPr>
          <p:cNvPr id="13" name="Working Draft" hidden="1"/>
          <p:cNvSpPr txBox="1"/>
          <p:nvPr userDrawn="1"/>
        </p:nvSpPr>
        <p:spPr>
          <a:xfrm>
            <a:off x="6025807" y="6478981"/>
            <a:ext cx="2527094" cy="125612"/>
          </a:xfrm>
          <a:prstGeom prst="rect">
            <a:avLst/>
          </a:prstGeom>
        </p:spPr>
        <p:txBody>
          <a:bodyPr vert="horz" wrap="none" lIns="0" tIns="0" rIns="0" bIns="0" rtlCol="0">
            <a:spAutoFit/>
          </a:bodyPr>
          <a:lstStyle/>
          <a:p>
            <a:pPr fontAlgn="base">
              <a:spcBef>
                <a:spcPct val="0"/>
              </a:spcBef>
              <a:spcAft>
                <a:spcPts val="612"/>
              </a:spcAft>
            </a:pPr>
            <a:r>
              <a:rPr lang="en-US" sz="800">
                <a:solidFill>
                  <a:srgbClr val="FFFFFF"/>
                </a:solidFill>
              </a:rPr>
              <a:t>Last Modified 5/24/2018 8:13 AM India Standard Time</a:t>
            </a:r>
            <a:endParaRPr lang="en-US" sz="800" dirty="0" err="1">
              <a:solidFill>
                <a:srgbClr val="FFFFFF"/>
              </a:solidFill>
            </a:endParaRPr>
          </a:p>
        </p:txBody>
      </p:sp>
      <p:sp>
        <p:nvSpPr>
          <p:cNvPr id="14" name="Printed" hidden="1"/>
          <p:cNvSpPr txBox="1"/>
          <p:nvPr userDrawn="1"/>
        </p:nvSpPr>
        <p:spPr>
          <a:xfrm>
            <a:off x="6025812" y="6608565"/>
            <a:ext cx="333675" cy="125612"/>
          </a:xfrm>
          <a:prstGeom prst="rect">
            <a:avLst/>
          </a:prstGeom>
        </p:spPr>
        <p:txBody>
          <a:bodyPr vert="horz" wrap="none" lIns="0" tIns="0" rIns="0" bIns="0" rtlCol="0">
            <a:spAutoFit/>
          </a:bodyPr>
          <a:lstStyle/>
          <a:p>
            <a:pPr fontAlgn="base">
              <a:spcBef>
                <a:spcPct val="0"/>
              </a:spcBef>
              <a:spcAft>
                <a:spcPts val="612"/>
              </a:spcAft>
            </a:pPr>
            <a:r>
              <a:rPr lang="en-US" sz="800">
                <a:solidFill>
                  <a:srgbClr val="FFFFFF"/>
                </a:solidFill>
              </a:rPr>
              <a:t>Printed</a:t>
            </a:r>
            <a:endParaRPr lang="en-US" sz="800" dirty="0" err="1">
              <a:solidFill>
                <a:srgbClr val="FFFFFF"/>
              </a:solidFill>
            </a:endParaRPr>
          </a:p>
        </p:txBody>
      </p:sp>
    </p:spTree>
    <p:extLst>
      <p:ext uri="{BB962C8B-B14F-4D97-AF65-F5344CB8AC3E}">
        <p14:creationId xmlns:p14="http://schemas.microsoft.com/office/powerpoint/2010/main" val="21139959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88878366"/>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6" y="1628"/>
                        <a:ext cx="1619" cy="1619"/>
                      </a:xfrm>
                      <a:prstGeom prst="rect">
                        <a:avLst/>
                      </a:prstGeom>
                    </p:spPr>
                  </p:pic>
                </p:oleObj>
              </mc:Fallback>
            </mc:AlternateContent>
          </a:graphicData>
        </a:graphic>
      </p:graphicFrame>
      <p:pic>
        <p:nvPicPr>
          <p:cNvPr id="2" name="Picture 1"/>
          <p:cNvPicPr>
            <a:picLocks noChangeAspect="1"/>
          </p:cNvPicPr>
          <p:nvPr userDrawn="1"/>
        </p:nvPicPr>
        <p:blipFill>
          <a:blip r:embed="rId5"/>
          <a:stretch>
            <a:fillRect/>
          </a:stretch>
        </p:blipFill>
        <p:spPr>
          <a:xfrm>
            <a:off x="0" y="-7127"/>
            <a:ext cx="9097024" cy="6865127"/>
          </a:xfrm>
          <a:prstGeom prst="rect">
            <a:avLst/>
          </a:prstGeom>
        </p:spPr>
      </p:pic>
      <p:sp>
        <p:nvSpPr>
          <p:cNvPr id="14" name="Freeform 13"/>
          <p:cNvSpPr/>
          <p:nvPr userDrawn="1"/>
        </p:nvSpPr>
        <p:spPr bwMode="gray">
          <a:xfrm>
            <a:off x="0" y="-8607"/>
            <a:ext cx="6160590" cy="6866616"/>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Lst>
            <a:ahLst/>
            <a:cxnLst>
              <a:cxn ang="0">
                <a:pos x="connsiteX0" y="connsiteY0"/>
              </a:cxn>
              <a:cxn ang="0">
                <a:pos x="connsiteX1" y="connsiteY1"/>
              </a:cxn>
              <a:cxn ang="0">
                <a:pos x="connsiteX2" y="connsiteY2"/>
              </a:cxn>
              <a:cxn ang="0">
                <a:pos x="connsiteX3" y="connsiteY3"/>
              </a:cxn>
            </a:cxnLst>
            <a:rect l="l" t="t" r="r" b="b"/>
            <a:pathLst>
              <a:path w="6037592" h="6729919">
                <a:moveTo>
                  <a:pt x="0" y="0"/>
                </a:moveTo>
                <a:lnTo>
                  <a:pt x="6037592" y="0"/>
                </a:lnTo>
                <a:lnTo>
                  <a:pt x="2134066" y="6729919"/>
                </a:lnTo>
                <a:lnTo>
                  <a:pt x="0" y="67299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a:solidFill>
                <a:srgbClr val="FFFFFF"/>
              </a:solidFill>
            </a:endParaRPr>
          </a:p>
        </p:txBody>
      </p:sp>
      <p:cxnSp>
        <p:nvCxnSpPr>
          <p:cNvPr id="15" name="Straight Connector 14"/>
          <p:cNvCxnSpPr/>
          <p:nvPr userDrawn="1"/>
        </p:nvCxnSpPr>
        <p:spPr bwMode="gray">
          <a:xfrm flipH="1">
            <a:off x="2870049" y="-8608"/>
            <a:ext cx="3083199"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8"/>
            <a:ext cx="4179586" cy="1017451"/>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8"/>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3261213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6601153"/>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6" y="1628"/>
                        <a:ext cx="1619"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4548842" y="-7127"/>
            <a:ext cx="4595163" cy="6865127"/>
          </a:xfrm>
          <a:prstGeom prst="rect">
            <a:avLst/>
          </a:prstGeom>
        </p:spPr>
      </p:pic>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8"/>
            <a:ext cx="4179586" cy="1017451"/>
          </a:xfrm>
          <a:prstGeom prst="rect">
            <a:avLst/>
          </a:prstGeom>
        </p:spPr>
        <p:txBody>
          <a:bodyPr/>
          <a:lstStyle>
            <a:lvl1pPr>
              <a:lnSpc>
                <a:spcPct val="90000"/>
              </a:lnSpc>
              <a:defRPr lang="x-none" sz="3700" b="0" baseline="0">
                <a:solidFill>
                  <a:schemeClr val="accent4"/>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8"/>
            <a:ext cx="2778892" cy="172715"/>
          </a:xfrm>
          <a:prstGeom prst="rect">
            <a:avLst/>
          </a:prstGeom>
        </p:spPr>
        <p:txBody>
          <a:bodyPr wrap="square">
            <a:spAutoFit/>
          </a:bodyPr>
          <a:lstStyle>
            <a:lvl1pPr>
              <a:spcBef>
                <a:spcPts val="0"/>
              </a:spcBef>
              <a:spcAft>
                <a:spcPts val="230"/>
              </a:spcAft>
              <a:defRPr lang="x-none" sz="1100" cap="none" baseline="0">
                <a:solidFill>
                  <a:schemeClr val="accent4"/>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21083654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a:xfrm>
            <a:off x="363865" y="251903"/>
            <a:ext cx="8394354" cy="314028"/>
          </a:xfrm>
          <a:prstGeom prst="rect">
            <a:avLst/>
          </a:prstGeom>
        </p:spPr>
        <p:txBody>
          <a:bodyPr/>
          <a:lstStyle>
            <a:lvl1pPr>
              <a:defRPr sz="2000"/>
            </a:lvl1pPr>
          </a:lstStyle>
          <a:p>
            <a:r>
              <a:rPr lang="en-US"/>
              <a:t>Click to edit Master title style</a:t>
            </a:r>
            <a:endParaRPr lang="x-none" dirty="0"/>
          </a:p>
        </p:txBody>
      </p:sp>
      <p:sp>
        <p:nvSpPr>
          <p:cNvPr id="8"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Tree>
    <p:extLst>
      <p:ext uri="{BB962C8B-B14F-4D97-AF65-F5344CB8AC3E}">
        <p14:creationId xmlns:p14="http://schemas.microsoft.com/office/powerpoint/2010/main" val="9440527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74"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88809456"/>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2959" y="648"/>
            <a:ext cx="9144000" cy="6857352"/>
          </a:xfrm>
          <a:prstGeom prst="rect">
            <a:avLst/>
          </a:prstGeom>
        </p:spPr>
      </p:pic>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8"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9070785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65327213"/>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2781494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5813273"/>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4059184"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3457" y="1652141"/>
            <a:ext cx="4092751"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4506732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pact Slide 1">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8"/>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5"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7616536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pact Slide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8"/>
            <a:ext cx="4179586" cy="1017451"/>
          </a:xfrm>
          <a:prstGeom prst="rect">
            <a:avLst/>
          </a:prstGeom>
        </p:spPr>
        <p:txBody>
          <a:bodyPr/>
          <a:lstStyle>
            <a:lvl1pPr>
              <a:lnSpc>
                <a:spcPct val="90000"/>
              </a:lnSpc>
              <a:spcBef>
                <a:spcPts val="459"/>
              </a:spcBef>
              <a:spcAft>
                <a:spcPts val="459"/>
              </a:spcAft>
              <a:defRPr sz="3700">
                <a:solidFill>
                  <a:schemeClr val="bg1"/>
                </a:solidFill>
              </a:defRPr>
            </a:lvl1pPr>
          </a:lstStyle>
          <a:p>
            <a:r>
              <a:rPr lang="en-US"/>
              <a:t>Click to edit Master title style</a:t>
            </a:r>
            <a:endParaRPr lang="en-US" dirty="0"/>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42013951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mpact Slide 3">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61092159"/>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2469166" y="-1524"/>
            <a:ext cx="6674840" cy="6861057"/>
          </a:xfrm>
          <a:prstGeom prst="rect">
            <a:avLst/>
          </a:prstGeom>
          <a:noFill/>
          <a:ln>
            <a:noFill/>
          </a:ln>
        </p:spPr>
      </p:pic>
      <p:sp>
        <p:nvSpPr>
          <p:cNvPr id="12" name="Freeform 11"/>
          <p:cNvSpPr/>
          <p:nvPr userDrawn="1"/>
        </p:nvSpPr>
        <p:spPr bwMode="gray">
          <a:xfrm>
            <a:off x="-871" y="323"/>
            <a:ext cx="6562714" cy="6857352"/>
          </a:xfrm>
          <a:custGeom>
            <a:avLst/>
            <a:gdLst>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799248 w 6431688"/>
              <a:gd name="connsiteY5" fmla="*/ 6728033 h 6728033"/>
              <a:gd name="connsiteX6" fmla="*/ 5616 w 6431688"/>
              <a:gd name="connsiteY6" fmla="*/ 6728033 h 6728033"/>
              <a:gd name="connsiteX7" fmla="*/ 854 w 6431688"/>
              <a:gd name="connsiteY7" fmla="*/ 6728033 h 6728033"/>
              <a:gd name="connsiteX8" fmla="*/ 854 w 6431688"/>
              <a:gd name="connsiteY8" fmla="*/ 253446 h 6728033"/>
              <a:gd name="connsiteX9" fmla="*/ 0 w 6431688"/>
              <a:gd name="connsiteY9" fmla="*/ 253446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558866 w 6431688"/>
              <a:gd name="connsiteY2" fmla="*/ 6724856 h 6728033"/>
              <a:gd name="connsiteX3" fmla="*/ 2552806 w 6431688"/>
              <a:gd name="connsiteY3" fmla="*/ 6727237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1688" h="6728033">
                <a:moveTo>
                  <a:pt x="0" y="0"/>
                </a:moveTo>
                <a:lnTo>
                  <a:pt x="6431688" y="0"/>
                </a:lnTo>
                <a:lnTo>
                  <a:pt x="2558866" y="6724856"/>
                </a:lnTo>
                <a:lnTo>
                  <a:pt x="2552806" y="6727237"/>
                </a:lnTo>
                <a:lnTo>
                  <a:pt x="5616" y="6728033"/>
                </a:lnTo>
                <a:lnTo>
                  <a:pt x="854" y="6728033"/>
                </a:lnTo>
                <a:lnTo>
                  <a:pt x="854" y="253446"/>
                </a:lnTo>
                <a:lnTo>
                  <a:pt x="0" y="253446"/>
                </a:lnTo>
                <a:lnTo>
                  <a:pt x="0" y="0"/>
                </a:lnTo>
                <a:close/>
              </a:path>
            </a:pathLst>
          </a:custGeom>
          <a:solidFill>
            <a:srgbClr val="FFFFFF"/>
          </a:solidFill>
          <a:ln>
            <a:noFill/>
          </a:ln>
        </p:spPr>
        <p:txBody>
          <a:bodyPr vert="horz" wrap="square" lIns="68540" tIns="34269" rIns="68540" bIns="34269" numCol="1" anchor="t" anchorCtr="0" compatLnSpc="1">
            <a:prstTxWarp prst="textNoShape">
              <a:avLst/>
            </a:prstTxWarp>
            <a:noAutofit/>
          </a:bodyPr>
          <a:lstStyle/>
          <a:p>
            <a:pPr fontAlgn="base">
              <a:spcBef>
                <a:spcPct val="0"/>
              </a:spcBef>
              <a:spcAft>
                <a:spcPct val="0"/>
              </a:spcAft>
            </a:pPr>
            <a:endParaRPr lang="en-US" sz="1300" dirty="0" err="1">
              <a:solidFill>
                <a:srgbClr val="000000"/>
              </a:solidFill>
            </a:endParaRPr>
          </a:p>
        </p:txBody>
      </p:sp>
      <p:sp>
        <p:nvSpPr>
          <p:cNvPr id="19" name="Freeform 182"/>
          <p:cNvSpPr>
            <a:spLocks/>
          </p:cNvSpPr>
          <p:nvPr userDrawn="1"/>
        </p:nvSpPr>
        <p:spPr bwMode="gray">
          <a:xfrm>
            <a:off x="6" y="4823410"/>
            <a:ext cx="1177096" cy="2034590"/>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3"/>
          </a:solidFill>
          <a:ln>
            <a:noFill/>
          </a:ln>
        </p:spPr>
        <p:txBody>
          <a:bodyPr vert="horz" wrap="square" lIns="68540" tIns="34269" rIns="68540" bIns="34269" numCol="1" anchor="t" anchorCtr="0" compatLnSpc="1">
            <a:prstTxWarp prst="textNoShape">
              <a:avLst/>
            </a:prstTxWarp>
          </a:bodyPr>
          <a:lstStyle/>
          <a:p>
            <a:pPr fontAlgn="base">
              <a:spcBef>
                <a:spcPct val="0"/>
              </a:spcBef>
              <a:spcAft>
                <a:spcPct val="0"/>
              </a:spcAft>
            </a:pPr>
            <a:endParaRPr lang="en-US" sz="1300">
              <a:solidFill>
                <a:srgbClr val="000000"/>
              </a:solidFill>
            </a:endParaRPr>
          </a:p>
        </p:txBody>
      </p:sp>
      <p:sp>
        <p:nvSpPr>
          <p:cNvPr id="20" name="Freeform 19"/>
          <p:cNvSpPr>
            <a:spLocks/>
          </p:cNvSpPr>
          <p:nvPr userDrawn="1"/>
        </p:nvSpPr>
        <p:spPr bwMode="gray">
          <a:xfrm>
            <a:off x="6656420" y="2556824"/>
            <a:ext cx="2487580" cy="4301181"/>
          </a:xfrm>
          <a:custGeom>
            <a:avLst/>
            <a:gdLst>
              <a:gd name="connsiteX0" fmla="*/ 2243086 w 2243086"/>
              <a:gd name="connsiteY0" fmla="*/ 0 h 3878664"/>
              <a:gd name="connsiteX1" fmla="*/ 2243086 w 2243086"/>
              <a:gd name="connsiteY1" fmla="*/ 3878664 h 3878664"/>
              <a:gd name="connsiteX2" fmla="*/ 0 w 2243086"/>
              <a:gd name="connsiteY2" fmla="*/ 3878664 h 3878664"/>
            </a:gdLst>
            <a:ahLst/>
            <a:cxnLst>
              <a:cxn ang="0">
                <a:pos x="connsiteX0" y="connsiteY0"/>
              </a:cxn>
              <a:cxn ang="0">
                <a:pos x="connsiteX1" y="connsiteY1"/>
              </a:cxn>
              <a:cxn ang="0">
                <a:pos x="connsiteX2" y="connsiteY2"/>
              </a:cxn>
            </a:cxnLst>
            <a:rect l="l" t="t" r="r" b="b"/>
            <a:pathLst>
              <a:path w="2243086" h="3878664">
                <a:moveTo>
                  <a:pt x="2243086" y="0"/>
                </a:moveTo>
                <a:lnTo>
                  <a:pt x="2243086" y="3878664"/>
                </a:lnTo>
                <a:lnTo>
                  <a:pt x="0" y="3878664"/>
                </a:lnTo>
                <a:close/>
              </a:path>
            </a:pathLst>
          </a:custGeom>
          <a:solidFill>
            <a:schemeClr val="accent1"/>
          </a:solidFill>
          <a:ln>
            <a:noFill/>
          </a:ln>
        </p:spPr>
        <p:txBody>
          <a:bodyPr vert="horz" wrap="square" lIns="91388" tIns="45695" rIns="91388" bIns="45695" numCol="1" anchor="t" anchorCtr="0" compatLnSpc="1">
            <a:prstTxWarp prst="textNoShape">
              <a:avLst/>
            </a:prstTxWarp>
            <a:noAutofit/>
          </a:bodyPr>
          <a:lstStyle/>
          <a:p>
            <a:pPr defTabSz="913911" fontAlgn="base">
              <a:spcBef>
                <a:spcPct val="0"/>
              </a:spcBef>
              <a:spcAft>
                <a:spcPct val="0"/>
              </a:spcAft>
            </a:pPr>
            <a:endParaRPr lang="en-US" sz="1600">
              <a:solidFill>
                <a:srgbClr val="000000"/>
              </a:solidFill>
            </a:endParaRPr>
          </a:p>
        </p:txBody>
      </p:sp>
      <p:sp>
        <p:nvSpPr>
          <p:cNvPr id="2" name="Title 1"/>
          <p:cNvSpPr>
            <a:spLocks noGrp="1"/>
          </p:cNvSpPr>
          <p:nvPr>
            <p:ph type="title"/>
          </p:nvPr>
        </p:nvSpPr>
        <p:spPr bwMode="gray">
          <a:xfrm>
            <a:off x="363866" y="251908"/>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10"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795452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mpact Slide 4">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96328745"/>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93502" y="2932954"/>
            <a:ext cx="2550498" cy="3925046"/>
          </a:xfrm>
          <a:prstGeom prst="rect">
            <a:avLst/>
          </a:prstGeom>
        </p:spPr>
      </p:pic>
      <p:sp>
        <p:nvSpPr>
          <p:cNvPr id="15" name="Freeform 14"/>
          <p:cNvSpPr/>
          <p:nvPr userDrawn="1"/>
        </p:nvSpPr>
        <p:spPr bwMode="gray">
          <a:xfrm>
            <a:off x="1" y="330"/>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46" tIns="46623" rIns="93246" bIns="46623" rtlCol="0" anchor="ctr"/>
          <a:lstStyle/>
          <a:p>
            <a:pPr algn="ctr" fontAlgn="base">
              <a:spcBef>
                <a:spcPct val="0"/>
              </a:spcBef>
              <a:spcAft>
                <a:spcPct val="0"/>
              </a:spcAft>
            </a:pPr>
            <a:endParaRPr lang="en-US" sz="1600" dirty="0" err="1">
              <a:solidFill>
                <a:srgbClr val="000000"/>
              </a:solidFill>
            </a:endParaRPr>
          </a:p>
        </p:txBody>
      </p:sp>
      <p:sp>
        <p:nvSpPr>
          <p:cNvPr id="16" name="Freeform 15"/>
          <p:cNvSpPr/>
          <p:nvPr userDrawn="1"/>
        </p:nvSpPr>
        <p:spPr bwMode="gray">
          <a:xfrm>
            <a:off x="7791786" y="6"/>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6" y="251909"/>
            <a:ext cx="6978546" cy="314028"/>
          </a:xfrm>
          <a:prstGeom prst="rect">
            <a:avLst/>
          </a:prstGeom>
        </p:spPr>
        <p:txBody>
          <a:bodyPr wrap="square">
            <a:spAutoFit/>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bwMode="gray">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9321906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mpact Slide 5">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28832670"/>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87282" y="2923900"/>
            <a:ext cx="2556718" cy="3925046"/>
          </a:xfrm>
          <a:prstGeom prst="rect">
            <a:avLst/>
          </a:prstGeom>
        </p:spPr>
      </p:pic>
      <p:sp>
        <p:nvSpPr>
          <p:cNvPr id="18" name="Freeform 17"/>
          <p:cNvSpPr/>
          <p:nvPr userDrawn="1"/>
        </p:nvSpPr>
        <p:spPr bwMode="gray">
          <a:xfrm>
            <a:off x="1" y="330"/>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46" tIns="46623" rIns="93246" bIns="46623" rtlCol="0" anchor="ctr"/>
          <a:lstStyle/>
          <a:p>
            <a:pPr algn="ctr" fontAlgn="base">
              <a:spcBef>
                <a:spcPct val="0"/>
              </a:spcBef>
              <a:spcAft>
                <a:spcPct val="0"/>
              </a:spcAft>
            </a:pPr>
            <a:endParaRPr lang="en-US" sz="1600" dirty="0" err="1">
              <a:solidFill>
                <a:srgbClr val="000000"/>
              </a:solidFill>
            </a:endParaRPr>
          </a:p>
        </p:txBody>
      </p:sp>
      <p:sp>
        <p:nvSpPr>
          <p:cNvPr id="19" name="Freeform 18"/>
          <p:cNvSpPr/>
          <p:nvPr userDrawn="1"/>
        </p:nvSpPr>
        <p:spPr bwMode="gray">
          <a:xfrm>
            <a:off x="7791786" y="6"/>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71" y="251909"/>
            <a:ext cx="6978547"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7" name="Text Placeholder 6"/>
          <p:cNvSpPr>
            <a:spLocks noGrp="1"/>
          </p:cNvSpPr>
          <p:nvPr>
            <p:ph type="body" sz="quarter" idx="10"/>
          </p:nvPr>
        </p:nvSpPr>
        <p:spPr bwMode="gray">
          <a:xfrm>
            <a:off x="364454"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4113377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pact Slide 6">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96018329"/>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12" name="Freeform 11"/>
          <p:cNvSpPr>
            <a:spLocks/>
          </p:cNvSpPr>
          <p:nvPr userDrawn="1"/>
        </p:nvSpPr>
        <p:spPr bwMode="gray">
          <a:xfrm>
            <a:off x="3432593" y="9"/>
            <a:ext cx="5711413" cy="6854698"/>
          </a:xfrm>
          <a:custGeom>
            <a:avLst/>
            <a:gdLst>
              <a:gd name="connsiteX0" fmla="*/ 0 w 5597383"/>
              <a:gd name="connsiteY0" fmla="*/ 0 h 6718239"/>
              <a:gd name="connsiteX1" fmla="*/ 177800 w 5597383"/>
              <a:gd name="connsiteY1" fmla="*/ 0 h 6718239"/>
              <a:gd name="connsiteX2" fmla="*/ 5419583 w 5597383"/>
              <a:gd name="connsiteY2" fmla="*/ 0 h 6718239"/>
              <a:gd name="connsiteX3" fmla="*/ 5597383 w 5597383"/>
              <a:gd name="connsiteY3" fmla="*/ 0 h 6718239"/>
              <a:gd name="connsiteX4" fmla="*/ 5597383 w 5597383"/>
              <a:gd name="connsiteY4" fmla="*/ 6718239 h 6718239"/>
              <a:gd name="connsiteX5" fmla="*/ 5419583 w 5597383"/>
              <a:gd name="connsiteY5" fmla="*/ 6718239 h 6718239"/>
              <a:gd name="connsiteX6" fmla="*/ 186984 w 5597383"/>
              <a:gd name="connsiteY6" fmla="*/ 6718239 h 6718239"/>
              <a:gd name="connsiteX7" fmla="*/ 9184 w 5597383"/>
              <a:gd name="connsiteY7" fmla="*/ 6718239 h 6718239"/>
              <a:gd name="connsiteX8" fmla="*/ 1939094 w 5597383"/>
              <a:gd name="connsiteY8" fmla="*/ 3360782 h 6718239"/>
              <a:gd name="connsiteX9" fmla="*/ 0 w 5597383"/>
              <a:gd name="connsiteY9" fmla="*/ 0 h 67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7383" h="6718239">
                <a:moveTo>
                  <a:pt x="0" y="0"/>
                </a:moveTo>
                <a:lnTo>
                  <a:pt x="177800" y="0"/>
                </a:lnTo>
                <a:lnTo>
                  <a:pt x="5419583" y="0"/>
                </a:lnTo>
                <a:lnTo>
                  <a:pt x="5597383" y="0"/>
                </a:lnTo>
                <a:lnTo>
                  <a:pt x="5597383" y="6718239"/>
                </a:lnTo>
                <a:lnTo>
                  <a:pt x="5419583" y="6718239"/>
                </a:lnTo>
                <a:lnTo>
                  <a:pt x="186984" y="6718239"/>
                </a:lnTo>
                <a:lnTo>
                  <a:pt x="9184" y="6718239"/>
                </a:lnTo>
                <a:lnTo>
                  <a:pt x="1939094" y="3360782"/>
                </a:lnTo>
                <a:cubicBezTo>
                  <a:pt x="1270832" y="2240521"/>
                  <a:pt x="668262" y="1120261"/>
                  <a:pt x="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200" dirty="0" err="1">
              <a:solidFill>
                <a:srgbClr val="000000"/>
              </a:solidFill>
            </a:endParaRPr>
          </a:p>
        </p:txBody>
      </p:sp>
      <p:sp>
        <p:nvSpPr>
          <p:cNvPr id="2" name="2. Slide Title"/>
          <p:cNvSpPr>
            <a:spLocks noGrp="1"/>
          </p:cNvSpPr>
          <p:nvPr>
            <p:ph type="title"/>
          </p:nvPr>
        </p:nvSpPr>
        <p:spPr bwMode="black">
          <a:xfrm>
            <a:off x="363865" y="251909"/>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4" y="1652141"/>
            <a:ext cx="417900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928176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accent4"/>
        </a:solidFill>
        <a:effectLst/>
      </p:bgPr>
    </p:bg>
    <p:spTree>
      <p:nvGrpSpPr>
        <p:cNvPr id="1" name=""/>
        <p:cNvGrpSpPr/>
        <p:nvPr/>
      </p:nvGrpSpPr>
      <p:grpSpPr>
        <a:xfrm>
          <a:off x="0" y="0"/>
          <a:ext cx="0" cy="0"/>
          <a:chOff x="0" y="0"/>
          <a:chExt cx="0" cy="0"/>
        </a:xfrm>
      </p:grpSpPr>
      <p:sp>
        <p:nvSpPr>
          <p:cNvPr id="2" name="2. Slide Title"/>
          <p:cNvSpPr>
            <a:spLocks noGrp="1"/>
          </p:cNvSpPr>
          <p:nvPr>
            <p:ph type="title"/>
          </p:nvPr>
        </p:nvSpPr>
        <p:spPr bwMode="black">
          <a:xfrm>
            <a:off x="363865" y="251909"/>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4"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3868856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3"/>
          <a:srcRect l="-15953" r="24258"/>
          <a:stretch/>
        </p:blipFill>
        <p:spPr>
          <a:xfrm>
            <a:off x="1568006" y="-12953"/>
            <a:ext cx="7597694" cy="6889666"/>
          </a:xfrm>
          <a:prstGeom prst="rect">
            <a:avLst/>
          </a:pr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10767623"/>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6" y="1628"/>
                        <a:ext cx="1619" cy="1619"/>
                      </a:xfrm>
                      <a:prstGeom prst="rect">
                        <a:avLst/>
                      </a:prstGeom>
                    </p:spPr>
                  </p:pic>
                </p:oleObj>
              </mc:Fallback>
            </mc:AlternateContent>
          </a:graphicData>
        </a:graphic>
      </p:graphicFrame>
      <p:sp>
        <p:nvSpPr>
          <p:cNvPr id="18" name="Freeform 17"/>
          <p:cNvSpPr/>
          <p:nvPr userDrawn="1"/>
        </p:nvSpPr>
        <p:spPr bwMode="gray">
          <a:xfrm>
            <a:off x="0" y="-8607"/>
            <a:ext cx="3615484" cy="6892531"/>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 name="connsiteX0" fmla="*/ 0 w 6037592"/>
              <a:gd name="connsiteY0" fmla="*/ 0 h 6742619"/>
              <a:gd name="connsiteX1" fmla="*/ 6037592 w 6037592"/>
              <a:gd name="connsiteY1" fmla="*/ 0 h 6742619"/>
              <a:gd name="connsiteX2" fmla="*/ 4130560 w 6037592"/>
              <a:gd name="connsiteY2" fmla="*/ 6742619 h 6742619"/>
              <a:gd name="connsiteX3" fmla="*/ 0 w 6037592"/>
              <a:gd name="connsiteY3" fmla="*/ 6729919 h 6742619"/>
              <a:gd name="connsiteX4" fmla="*/ 0 w 6037592"/>
              <a:gd name="connsiteY4" fmla="*/ 0 h 6742619"/>
              <a:gd name="connsiteX0" fmla="*/ 0 w 6711108"/>
              <a:gd name="connsiteY0" fmla="*/ 0 h 6742619"/>
              <a:gd name="connsiteX1" fmla="*/ 6711108 w 6711108"/>
              <a:gd name="connsiteY1" fmla="*/ 0 h 6742619"/>
              <a:gd name="connsiteX2" fmla="*/ 4130560 w 6711108"/>
              <a:gd name="connsiteY2" fmla="*/ 6742619 h 6742619"/>
              <a:gd name="connsiteX3" fmla="*/ 0 w 6711108"/>
              <a:gd name="connsiteY3" fmla="*/ 6729919 h 6742619"/>
              <a:gd name="connsiteX4" fmla="*/ 0 w 6711108"/>
              <a:gd name="connsiteY4" fmla="*/ 0 h 6742619"/>
              <a:gd name="connsiteX0" fmla="*/ 0 w 6711108"/>
              <a:gd name="connsiteY0" fmla="*/ 0 h 6755319"/>
              <a:gd name="connsiteX1" fmla="*/ 6711108 w 6711108"/>
              <a:gd name="connsiteY1" fmla="*/ 0 h 6755319"/>
              <a:gd name="connsiteX2" fmla="*/ 5477592 w 6711108"/>
              <a:gd name="connsiteY2" fmla="*/ 6755319 h 6755319"/>
              <a:gd name="connsiteX3" fmla="*/ 0 w 6711108"/>
              <a:gd name="connsiteY3" fmla="*/ 6729919 h 6755319"/>
              <a:gd name="connsiteX4" fmla="*/ 0 w 6711108"/>
              <a:gd name="connsiteY4" fmla="*/ 0 h 67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1108" h="6755319">
                <a:moveTo>
                  <a:pt x="0" y="0"/>
                </a:moveTo>
                <a:lnTo>
                  <a:pt x="6711108" y="0"/>
                </a:lnTo>
                <a:lnTo>
                  <a:pt x="5477592" y="6755319"/>
                </a:lnTo>
                <a:lnTo>
                  <a:pt x="0" y="672991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a:solidFill>
                <a:srgbClr val="FFFFFF"/>
              </a:solidFill>
            </a:endParaRPr>
          </a:p>
        </p:txBody>
      </p:sp>
      <p:cxnSp>
        <p:nvCxnSpPr>
          <p:cNvPr id="19" name="Straight Connector 18"/>
          <p:cNvCxnSpPr/>
          <p:nvPr userDrawn="1"/>
        </p:nvCxnSpPr>
        <p:spPr bwMode="gray">
          <a:xfrm flipH="1">
            <a:off x="2863883" y="103669"/>
            <a:ext cx="622019" cy="6155031"/>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163004" y="251903"/>
            <a:ext cx="2189004" cy="2054614"/>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bwMode="gray">
          <a:xfrm>
            <a:off x="163005" y="3386698"/>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
        <p:nvSpPr>
          <p:cNvPr id="12" name="Working Draft Text" hidden="1"/>
          <p:cNvSpPr txBox="1"/>
          <p:nvPr userDrawn="1"/>
        </p:nvSpPr>
        <p:spPr>
          <a:xfrm>
            <a:off x="6025812" y="6349400"/>
            <a:ext cx="899613" cy="125612"/>
          </a:xfrm>
          <a:prstGeom prst="rect">
            <a:avLst/>
          </a:prstGeom>
        </p:spPr>
        <p:txBody>
          <a:bodyPr vert="horz" wrap="none" lIns="0" tIns="0" rIns="0" bIns="0" rtlCol="0">
            <a:spAutoFit/>
          </a:bodyPr>
          <a:lstStyle/>
          <a:p>
            <a:pPr fontAlgn="base">
              <a:spcBef>
                <a:spcPct val="0"/>
              </a:spcBef>
              <a:spcAft>
                <a:spcPts val="612"/>
              </a:spcAft>
            </a:pPr>
            <a:r>
              <a:rPr lang="en-US" sz="800" b="1">
                <a:solidFill>
                  <a:srgbClr val="FFFFFF"/>
                </a:solidFill>
              </a:rPr>
              <a:t>WORKING DRAFT</a:t>
            </a:r>
            <a:endParaRPr lang="en-US" sz="800" b="1" dirty="0" err="1">
              <a:solidFill>
                <a:srgbClr val="FFFFFF"/>
              </a:solidFill>
            </a:endParaRPr>
          </a:p>
        </p:txBody>
      </p:sp>
      <p:sp>
        <p:nvSpPr>
          <p:cNvPr id="13" name="Working Draft" hidden="1"/>
          <p:cNvSpPr txBox="1"/>
          <p:nvPr userDrawn="1"/>
        </p:nvSpPr>
        <p:spPr>
          <a:xfrm>
            <a:off x="6025807" y="6478981"/>
            <a:ext cx="2527094" cy="125612"/>
          </a:xfrm>
          <a:prstGeom prst="rect">
            <a:avLst/>
          </a:prstGeom>
        </p:spPr>
        <p:txBody>
          <a:bodyPr vert="horz" wrap="none" lIns="0" tIns="0" rIns="0" bIns="0" rtlCol="0">
            <a:spAutoFit/>
          </a:bodyPr>
          <a:lstStyle/>
          <a:p>
            <a:pPr fontAlgn="base">
              <a:spcBef>
                <a:spcPct val="0"/>
              </a:spcBef>
              <a:spcAft>
                <a:spcPts val="612"/>
              </a:spcAft>
            </a:pPr>
            <a:r>
              <a:rPr lang="en-US" sz="800">
                <a:solidFill>
                  <a:srgbClr val="FFFFFF"/>
                </a:solidFill>
              </a:rPr>
              <a:t>Last Modified 5/24/2018 8:13 AM India Standard Time</a:t>
            </a:r>
            <a:endParaRPr lang="en-US" sz="800" dirty="0" err="1">
              <a:solidFill>
                <a:srgbClr val="FFFFFF"/>
              </a:solidFill>
            </a:endParaRPr>
          </a:p>
        </p:txBody>
      </p:sp>
      <p:sp>
        <p:nvSpPr>
          <p:cNvPr id="14" name="Printed" hidden="1"/>
          <p:cNvSpPr txBox="1"/>
          <p:nvPr userDrawn="1"/>
        </p:nvSpPr>
        <p:spPr>
          <a:xfrm>
            <a:off x="6025812" y="6608565"/>
            <a:ext cx="333675" cy="125612"/>
          </a:xfrm>
          <a:prstGeom prst="rect">
            <a:avLst/>
          </a:prstGeom>
        </p:spPr>
        <p:txBody>
          <a:bodyPr vert="horz" wrap="none" lIns="0" tIns="0" rIns="0" bIns="0" rtlCol="0">
            <a:spAutoFit/>
          </a:bodyPr>
          <a:lstStyle/>
          <a:p>
            <a:pPr fontAlgn="base">
              <a:spcBef>
                <a:spcPct val="0"/>
              </a:spcBef>
              <a:spcAft>
                <a:spcPts val="612"/>
              </a:spcAft>
            </a:pPr>
            <a:r>
              <a:rPr lang="en-US" sz="800">
                <a:solidFill>
                  <a:srgbClr val="FFFFFF"/>
                </a:solidFill>
              </a:rPr>
              <a:t>Printed</a:t>
            </a:r>
            <a:endParaRPr lang="en-US" sz="800" dirty="0" err="1">
              <a:solidFill>
                <a:srgbClr val="FFFFFF"/>
              </a:solidFill>
            </a:endParaRPr>
          </a:p>
        </p:txBody>
      </p:sp>
    </p:spTree>
    <p:extLst>
      <p:ext uri="{BB962C8B-B14F-4D97-AF65-F5344CB8AC3E}">
        <p14:creationId xmlns:p14="http://schemas.microsoft.com/office/powerpoint/2010/main" val="39282228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yan Backgroun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59580228"/>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invGray">
          <a:xfrm>
            <a:off x="363865" y="251908"/>
            <a:ext cx="8394354" cy="507831"/>
          </a:xfrm>
          <a:prstGeom prst="rect">
            <a:avLst/>
          </a:prstGeom>
        </p:spPr>
        <p:txBody>
          <a:bodyPr/>
          <a:lstStyle>
            <a:lvl1pPr>
              <a:defRPr sz="3300">
                <a:solidFill>
                  <a:schemeClr val="bg1"/>
                </a:solidFill>
              </a:defRPr>
            </a:lvl1pPr>
          </a:lstStyle>
          <a:p>
            <a:r>
              <a:rPr lang="en-US" dirty="0"/>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FFFFFF"/>
                </a:solidFill>
              </a:rPr>
              <a:pPr fontAlgn="base">
                <a:spcBef>
                  <a:spcPct val="0"/>
                </a:spcBef>
                <a:spcAft>
                  <a:spcPct val="0"/>
                </a:spcAft>
              </a:pPr>
              <a:t>‹#›</a:t>
            </a:fld>
            <a:endParaRPr sz="800" dirty="0">
              <a:solidFill>
                <a:srgbClr val="FFFFFF"/>
              </a:solidFill>
            </a:endParaRPr>
          </a:p>
        </p:txBody>
      </p:sp>
    </p:spTree>
    <p:extLst>
      <p:ext uri="{BB962C8B-B14F-4D97-AF65-F5344CB8AC3E}">
        <p14:creationId xmlns:p14="http://schemas.microsoft.com/office/powerpoint/2010/main" val="14862155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pecial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02191556"/>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10" name="Freeform 9"/>
          <p:cNvSpPr/>
          <p:nvPr userDrawn="1"/>
        </p:nvSpPr>
        <p:spPr>
          <a:xfrm>
            <a:off x="6737886" y="0"/>
            <a:ext cx="2406120" cy="6088724"/>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838511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0619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5930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83595250"/>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6" y="1628"/>
                        <a:ext cx="1619" cy="1619"/>
                      </a:xfrm>
                      <a:prstGeom prst="rect">
                        <a:avLst/>
                      </a:prstGeom>
                    </p:spPr>
                  </p:pic>
                </p:oleObj>
              </mc:Fallback>
            </mc:AlternateContent>
          </a:graphicData>
        </a:graphic>
      </p:graphicFrame>
      <p:pic>
        <p:nvPicPr>
          <p:cNvPr id="2" name="Picture 1"/>
          <p:cNvPicPr>
            <a:picLocks noChangeAspect="1"/>
          </p:cNvPicPr>
          <p:nvPr userDrawn="1"/>
        </p:nvPicPr>
        <p:blipFill>
          <a:blip r:embed="rId5"/>
          <a:stretch>
            <a:fillRect/>
          </a:stretch>
        </p:blipFill>
        <p:spPr>
          <a:xfrm>
            <a:off x="0" y="-7127"/>
            <a:ext cx="9097024" cy="6865127"/>
          </a:xfrm>
          <a:prstGeom prst="rect">
            <a:avLst/>
          </a:prstGeom>
        </p:spPr>
      </p:pic>
      <p:sp>
        <p:nvSpPr>
          <p:cNvPr id="14" name="Freeform 13"/>
          <p:cNvSpPr/>
          <p:nvPr userDrawn="1"/>
        </p:nvSpPr>
        <p:spPr bwMode="gray">
          <a:xfrm>
            <a:off x="0" y="-8607"/>
            <a:ext cx="6160590" cy="6866616"/>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Lst>
            <a:ahLst/>
            <a:cxnLst>
              <a:cxn ang="0">
                <a:pos x="connsiteX0" y="connsiteY0"/>
              </a:cxn>
              <a:cxn ang="0">
                <a:pos x="connsiteX1" y="connsiteY1"/>
              </a:cxn>
              <a:cxn ang="0">
                <a:pos x="connsiteX2" y="connsiteY2"/>
              </a:cxn>
              <a:cxn ang="0">
                <a:pos x="connsiteX3" y="connsiteY3"/>
              </a:cxn>
            </a:cxnLst>
            <a:rect l="l" t="t" r="r" b="b"/>
            <a:pathLst>
              <a:path w="6037592" h="6729919">
                <a:moveTo>
                  <a:pt x="0" y="0"/>
                </a:moveTo>
                <a:lnTo>
                  <a:pt x="6037592" y="0"/>
                </a:lnTo>
                <a:lnTo>
                  <a:pt x="2134066" y="6729919"/>
                </a:lnTo>
                <a:lnTo>
                  <a:pt x="0" y="67299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a:solidFill>
                <a:srgbClr val="FFFFFF"/>
              </a:solidFill>
            </a:endParaRPr>
          </a:p>
        </p:txBody>
      </p:sp>
      <p:cxnSp>
        <p:nvCxnSpPr>
          <p:cNvPr id="15" name="Straight Connector 14"/>
          <p:cNvCxnSpPr/>
          <p:nvPr userDrawn="1"/>
        </p:nvCxnSpPr>
        <p:spPr bwMode="gray">
          <a:xfrm flipH="1">
            <a:off x="2870049" y="-8608"/>
            <a:ext cx="3083199"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8"/>
            <a:ext cx="4179586" cy="1017451"/>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8"/>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42125118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03472185"/>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6" y="1628"/>
                        <a:ext cx="1619"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4548842" y="-7127"/>
            <a:ext cx="4595163" cy="6865127"/>
          </a:xfrm>
          <a:prstGeom prst="rect">
            <a:avLst/>
          </a:prstGeom>
        </p:spPr>
      </p:pic>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8"/>
            <a:ext cx="4179586" cy="1017451"/>
          </a:xfrm>
          <a:prstGeom prst="rect">
            <a:avLst/>
          </a:prstGeom>
        </p:spPr>
        <p:txBody>
          <a:bodyPr/>
          <a:lstStyle>
            <a:lvl1pPr>
              <a:lnSpc>
                <a:spcPct val="90000"/>
              </a:lnSpc>
              <a:defRPr lang="x-none" sz="3700" b="0" baseline="0">
                <a:solidFill>
                  <a:schemeClr val="accent4"/>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8"/>
            <a:ext cx="2778892" cy="172715"/>
          </a:xfrm>
          <a:prstGeom prst="rect">
            <a:avLst/>
          </a:prstGeom>
        </p:spPr>
        <p:txBody>
          <a:bodyPr wrap="square">
            <a:spAutoFit/>
          </a:bodyPr>
          <a:lstStyle>
            <a:lvl1pPr>
              <a:spcBef>
                <a:spcPts val="0"/>
              </a:spcBef>
              <a:spcAft>
                <a:spcPts val="230"/>
              </a:spcAft>
              <a:defRPr lang="x-none" sz="1100" cap="none" baseline="0">
                <a:solidFill>
                  <a:schemeClr val="accent4"/>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30465129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a:xfrm>
            <a:off x="363865" y="251903"/>
            <a:ext cx="8394354" cy="314028"/>
          </a:xfrm>
          <a:prstGeom prst="rect">
            <a:avLst/>
          </a:prstGeom>
        </p:spPr>
        <p:txBody>
          <a:bodyPr/>
          <a:lstStyle>
            <a:lvl1pPr>
              <a:defRPr sz="2000"/>
            </a:lvl1pPr>
          </a:lstStyle>
          <a:p>
            <a:r>
              <a:rPr lang="en-US"/>
              <a:t>Click to edit Master title style</a:t>
            </a:r>
            <a:endParaRPr lang="x-none" dirty="0"/>
          </a:p>
        </p:txBody>
      </p:sp>
      <p:sp>
        <p:nvSpPr>
          <p:cNvPr id="8"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Tree>
    <p:extLst>
      <p:ext uri="{BB962C8B-B14F-4D97-AF65-F5344CB8AC3E}">
        <p14:creationId xmlns:p14="http://schemas.microsoft.com/office/powerpoint/2010/main" val="12211192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74"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88064710"/>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2959" y="648"/>
            <a:ext cx="9144000" cy="6857352"/>
          </a:xfrm>
          <a:prstGeom prst="rect">
            <a:avLst/>
          </a:prstGeom>
        </p:spPr>
      </p:pic>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8"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5357405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05269691"/>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4310518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11970526"/>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4059184"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3457" y="1652141"/>
            <a:ext cx="4092751"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950089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act Slide 1">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8"/>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5"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3190225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Slide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8"/>
            <a:ext cx="4179586" cy="1017451"/>
          </a:xfrm>
          <a:prstGeom prst="rect">
            <a:avLst/>
          </a:prstGeom>
        </p:spPr>
        <p:txBody>
          <a:bodyPr/>
          <a:lstStyle>
            <a:lvl1pPr>
              <a:lnSpc>
                <a:spcPct val="90000"/>
              </a:lnSpc>
              <a:spcBef>
                <a:spcPts val="459"/>
              </a:spcBef>
              <a:spcAft>
                <a:spcPts val="459"/>
              </a:spcAft>
              <a:defRPr sz="3700">
                <a:solidFill>
                  <a:schemeClr val="bg1"/>
                </a:solidFill>
              </a:defRPr>
            </a:lvl1pPr>
          </a:lstStyle>
          <a:p>
            <a:r>
              <a:rPr lang="en-US"/>
              <a:t>Click to edit Master title style</a:t>
            </a:r>
            <a:endParaRPr lang="en-US" dirty="0"/>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3369950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pact Slide 3">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46858938"/>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2469166" y="-1524"/>
            <a:ext cx="6674840" cy="6861057"/>
          </a:xfrm>
          <a:prstGeom prst="rect">
            <a:avLst/>
          </a:prstGeom>
          <a:noFill/>
          <a:ln>
            <a:noFill/>
          </a:ln>
        </p:spPr>
      </p:pic>
      <p:sp>
        <p:nvSpPr>
          <p:cNvPr id="12" name="Freeform 11"/>
          <p:cNvSpPr/>
          <p:nvPr userDrawn="1"/>
        </p:nvSpPr>
        <p:spPr bwMode="gray">
          <a:xfrm>
            <a:off x="-871" y="323"/>
            <a:ext cx="6562714" cy="6857352"/>
          </a:xfrm>
          <a:custGeom>
            <a:avLst/>
            <a:gdLst>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799248 w 6431688"/>
              <a:gd name="connsiteY5" fmla="*/ 6728033 h 6728033"/>
              <a:gd name="connsiteX6" fmla="*/ 5616 w 6431688"/>
              <a:gd name="connsiteY6" fmla="*/ 6728033 h 6728033"/>
              <a:gd name="connsiteX7" fmla="*/ 854 w 6431688"/>
              <a:gd name="connsiteY7" fmla="*/ 6728033 h 6728033"/>
              <a:gd name="connsiteX8" fmla="*/ 854 w 6431688"/>
              <a:gd name="connsiteY8" fmla="*/ 253446 h 6728033"/>
              <a:gd name="connsiteX9" fmla="*/ 0 w 6431688"/>
              <a:gd name="connsiteY9" fmla="*/ 253446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558866 w 6431688"/>
              <a:gd name="connsiteY2" fmla="*/ 6724856 h 6728033"/>
              <a:gd name="connsiteX3" fmla="*/ 2552806 w 6431688"/>
              <a:gd name="connsiteY3" fmla="*/ 6727237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1688" h="6728033">
                <a:moveTo>
                  <a:pt x="0" y="0"/>
                </a:moveTo>
                <a:lnTo>
                  <a:pt x="6431688" y="0"/>
                </a:lnTo>
                <a:lnTo>
                  <a:pt x="2558866" y="6724856"/>
                </a:lnTo>
                <a:lnTo>
                  <a:pt x="2552806" y="6727237"/>
                </a:lnTo>
                <a:lnTo>
                  <a:pt x="5616" y="6728033"/>
                </a:lnTo>
                <a:lnTo>
                  <a:pt x="854" y="6728033"/>
                </a:lnTo>
                <a:lnTo>
                  <a:pt x="854" y="253446"/>
                </a:lnTo>
                <a:lnTo>
                  <a:pt x="0" y="253446"/>
                </a:lnTo>
                <a:lnTo>
                  <a:pt x="0" y="0"/>
                </a:lnTo>
                <a:close/>
              </a:path>
            </a:pathLst>
          </a:custGeom>
          <a:solidFill>
            <a:srgbClr val="FFFFFF"/>
          </a:solidFill>
          <a:ln>
            <a:noFill/>
          </a:ln>
        </p:spPr>
        <p:txBody>
          <a:bodyPr vert="horz" wrap="square" lIns="68540" tIns="34269" rIns="68540" bIns="34269" numCol="1" anchor="t" anchorCtr="0" compatLnSpc="1">
            <a:prstTxWarp prst="textNoShape">
              <a:avLst/>
            </a:prstTxWarp>
            <a:noAutofit/>
          </a:bodyPr>
          <a:lstStyle/>
          <a:p>
            <a:pPr fontAlgn="base">
              <a:spcBef>
                <a:spcPct val="0"/>
              </a:spcBef>
              <a:spcAft>
                <a:spcPct val="0"/>
              </a:spcAft>
            </a:pPr>
            <a:endParaRPr lang="en-US" sz="1300" dirty="0" err="1">
              <a:solidFill>
                <a:srgbClr val="000000"/>
              </a:solidFill>
            </a:endParaRPr>
          </a:p>
        </p:txBody>
      </p:sp>
      <p:sp>
        <p:nvSpPr>
          <p:cNvPr id="19" name="Freeform 182"/>
          <p:cNvSpPr>
            <a:spLocks/>
          </p:cNvSpPr>
          <p:nvPr userDrawn="1"/>
        </p:nvSpPr>
        <p:spPr bwMode="gray">
          <a:xfrm>
            <a:off x="6" y="4823410"/>
            <a:ext cx="1177096" cy="2034590"/>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3"/>
          </a:solidFill>
          <a:ln>
            <a:noFill/>
          </a:ln>
        </p:spPr>
        <p:txBody>
          <a:bodyPr vert="horz" wrap="square" lIns="68540" tIns="34269" rIns="68540" bIns="34269" numCol="1" anchor="t" anchorCtr="0" compatLnSpc="1">
            <a:prstTxWarp prst="textNoShape">
              <a:avLst/>
            </a:prstTxWarp>
          </a:bodyPr>
          <a:lstStyle/>
          <a:p>
            <a:pPr fontAlgn="base">
              <a:spcBef>
                <a:spcPct val="0"/>
              </a:spcBef>
              <a:spcAft>
                <a:spcPct val="0"/>
              </a:spcAft>
            </a:pPr>
            <a:endParaRPr lang="en-US" sz="1300">
              <a:solidFill>
                <a:srgbClr val="000000"/>
              </a:solidFill>
            </a:endParaRPr>
          </a:p>
        </p:txBody>
      </p:sp>
      <p:sp>
        <p:nvSpPr>
          <p:cNvPr id="20" name="Freeform 19"/>
          <p:cNvSpPr>
            <a:spLocks/>
          </p:cNvSpPr>
          <p:nvPr userDrawn="1"/>
        </p:nvSpPr>
        <p:spPr bwMode="gray">
          <a:xfrm>
            <a:off x="6656420" y="2556824"/>
            <a:ext cx="2487580" cy="4301181"/>
          </a:xfrm>
          <a:custGeom>
            <a:avLst/>
            <a:gdLst>
              <a:gd name="connsiteX0" fmla="*/ 2243086 w 2243086"/>
              <a:gd name="connsiteY0" fmla="*/ 0 h 3878664"/>
              <a:gd name="connsiteX1" fmla="*/ 2243086 w 2243086"/>
              <a:gd name="connsiteY1" fmla="*/ 3878664 h 3878664"/>
              <a:gd name="connsiteX2" fmla="*/ 0 w 2243086"/>
              <a:gd name="connsiteY2" fmla="*/ 3878664 h 3878664"/>
            </a:gdLst>
            <a:ahLst/>
            <a:cxnLst>
              <a:cxn ang="0">
                <a:pos x="connsiteX0" y="connsiteY0"/>
              </a:cxn>
              <a:cxn ang="0">
                <a:pos x="connsiteX1" y="connsiteY1"/>
              </a:cxn>
              <a:cxn ang="0">
                <a:pos x="connsiteX2" y="connsiteY2"/>
              </a:cxn>
            </a:cxnLst>
            <a:rect l="l" t="t" r="r" b="b"/>
            <a:pathLst>
              <a:path w="2243086" h="3878664">
                <a:moveTo>
                  <a:pt x="2243086" y="0"/>
                </a:moveTo>
                <a:lnTo>
                  <a:pt x="2243086" y="3878664"/>
                </a:lnTo>
                <a:lnTo>
                  <a:pt x="0" y="3878664"/>
                </a:lnTo>
                <a:close/>
              </a:path>
            </a:pathLst>
          </a:custGeom>
          <a:solidFill>
            <a:schemeClr val="accent1"/>
          </a:solidFill>
          <a:ln>
            <a:noFill/>
          </a:ln>
        </p:spPr>
        <p:txBody>
          <a:bodyPr vert="horz" wrap="square" lIns="91388" tIns="45695" rIns="91388" bIns="45695" numCol="1" anchor="t" anchorCtr="0" compatLnSpc="1">
            <a:prstTxWarp prst="textNoShape">
              <a:avLst/>
            </a:prstTxWarp>
            <a:noAutofit/>
          </a:bodyPr>
          <a:lstStyle/>
          <a:p>
            <a:pPr defTabSz="913911" fontAlgn="base">
              <a:spcBef>
                <a:spcPct val="0"/>
              </a:spcBef>
              <a:spcAft>
                <a:spcPct val="0"/>
              </a:spcAft>
            </a:pPr>
            <a:endParaRPr lang="en-US" sz="1600">
              <a:solidFill>
                <a:srgbClr val="000000"/>
              </a:solidFill>
            </a:endParaRPr>
          </a:p>
        </p:txBody>
      </p:sp>
      <p:sp>
        <p:nvSpPr>
          <p:cNvPr id="2" name="Title 1"/>
          <p:cNvSpPr>
            <a:spLocks noGrp="1"/>
          </p:cNvSpPr>
          <p:nvPr>
            <p:ph type="title"/>
          </p:nvPr>
        </p:nvSpPr>
        <p:spPr bwMode="gray">
          <a:xfrm>
            <a:off x="363866" y="251908"/>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10"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5193582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act Slide 4">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78791476"/>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93502" y="2932954"/>
            <a:ext cx="2550498" cy="3925046"/>
          </a:xfrm>
          <a:prstGeom prst="rect">
            <a:avLst/>
          </a:prstGeom>
        </p:spPr>
      </p:pic>
      <p:sp>
        <p:nvSpPr>
          <p:cNvPr id="15" name="Freeform 14"/>
          <p:cNvSpPr/>
          <p:nvPr userDrawn="1"/>
        </p:nvSpPr>
        <p:spPr bwMode="gray">
          <a:xfrm>
            <a:off x="1" y="330"/>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46" tIns="46623" rIns="93246" bIns="46623" rtlCol="0" anchor="ctr"/>
          <a:lstStyle/>
          <a:p>
            <a:pPr algn="ctr" fontAlgn="base">
              <a:spcBef>
                <a:spcPct val="0"/>
              </a:spcBef>
              <a:spcAft>
                <a:spcPct val="0"/>
              </a:spcAft>
            </a:pPr>
            <a:endParaRPr lang="en-US" sz="1600" dirty="0" err="1">
              <a:solidFill>
                <a:srgbClr val="000000"/>
              </a:solidFill>
            </a:endParaRPr>
          </a:p>
        </p:txBody>
      </p:sp>
      <p:sp>
        <p:nvSpPr>
          <p:cNvPr id="16" name="Freeform 15"/>
          <p:cNvSpPr/>
          <p:nvPr userDrawn="1"/>
        </p:nvSpPr>
        <p:spPr bwMode="gray">
          <a:xfrm>
            <a:off x="7791786" y="6"/>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6" y="251909"/>
            <a:ext cx="6978546" cy="314028"/>
          </a:xfrm>
          <a:prstGeom prst="rect">
            <a:avLst/>
          </a:prstGeom>
        </p:spPr>
        <p:txBody>
          <a:bodyPr wrap="square">
            <a:spAutoFit/>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bwMode="gray">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2611076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5">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89643419"/>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87282" y="2923900"/>
            <a:ext cx="2556718" cy="3925046"/>
          </a:xfrm>
          <a:prstGeom prst="rect">
            <a:avLst/>
          </a:prstGeom>
        </p:spPr>
      </p:pic>
      <p:sp>
        <p:nvSpPr>
          <p:cNvPr id="18" name="Freeform 17"/>
          <p:cNvSpPr/>
          <p:nvPr userDrawn="1"/>
        </p:nvSpPr>
        <p:spPr bwMode="gray">
          <a:xfrm>
            <a:off x="1" y="330"/>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46" tIns="46623" rIns="93246" bIns="46623" rtlCol="0" anchor="ctr"/>
          <a:lstStyle/>
          <a:p>
            <a:pPr algn="ctr" fontAlgn="base">
              <a:spcBef>
                <a:spcPct val="0"/>
              </a:spcBef>
              <a:spcAft>
                <a:spcPct val="0"/>
              </a:spcAft>
            </a:pPr>
            <a:endParaRPr lang="en-US" sz="1600" dirty="0" err="1">
              <a:solidFill>
                <a:srgbClr val="000000"/>
              </a:solidFill>
            </a:endParaRPr>
          </a:p>
        </p:txBody>
      </p:sp>
      <p:sp>
        <p:nvSpPr>
          <p:cNvPr id="19" name="Freeform 18"/>
          <p:cNvSpPr/>
          <p:nvPr userDrawn="1"/>
        </p:nvSpPr>
        <p:spPr bwMode="gray">
          <a:xfrm>
            <a:off x="7791786" y="6"/>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71" y="251909"/>
            <a:ext cx="6978547"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7" name="Text Placeholder 6"/>
          <p:cNvSpPr>
            <a:spLocks noGrp="1"/>
          </p:cNvSpPr>
          <p:nvPr>
            <p:ph type="body" sz="quarter" idx="10"/>
          </p:nvPr>
        </p:nvSpPr>
        <p:spPr bwMode="gray">
          <a:xfrm>
            <a:off x="364454"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2528159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pact Slide 6">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2676136"/>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12" name="Freeform 11"/>
          <p:cNvSpPr>
            <a:spLocks/>
          </p:cNvSpPr>
          <p:nvPr userDrawn="1"/>
        </p:nvSpPr>
        <p:spPr bwMode="gray">
          <a:xfrm>
            <a:off x="3432593" y="9"/>
            <a:ext cx="5711413" cy="6854698"/>
          </a:xfrm>
          <a:custGeom>
            <a:avLst/>
            <a:gdLst>
              <a:gd name="connsiteX0" fmla="*/ 0 w 5597383"/>
              <a:gd name="connsiteY0" fmla="*/ 0 h 6718239"/>
              <a:gd name="connsiteX1" fmla="*/ 177800 w 5597383"/>
              <a:gd name="connsiteY1" fmla="*/ 0 h 6718239"/>
              <a:gd name="connsiteX2" fmla="*/ 5419583 w 5597383"/>
              <a:gd name="connsiteY2" fmla="*/ 0 h 6718239"/>
              <a:gd name="connsiteX3" fmla="*/ 5597383 w 5597383"/>
              <a:gd name="connsiteY3" fmla="*/ 0 h 6718239"/>
              <a:gd name="connsiteX4" fmla="*/ 5597383 w 5597383"/>
              <a:gd name="connsiteY4" fmla="*/ 6718239 h 6718239"/>
              <a:gd name="connsiteX5" fmla="*/ 5419583 w 5597383"/>
              <a:gd name="connsiteY5" fmla="*/ 6718239 h 6718239"/>
              <a:gd name="connsiteX6" fmla="*/ 186984 w 5597383"/>
              <a:gd name="connsiteY6" fmla="*/ 6718239 h 6718239"/>
              <a:gd name="connsiteX7" fmla="*/ 9184 w 5597383"/>
              <a:gd name="connsiteY7" fmla="*/ 6718239 h 6718239"/>
              <a:gd name="connsiteX8" fmla="*/ 1939094 w 5597383"/>
              <a:gd name="connsiteY8" fmla="*/ 3360782 h 6718239"/>
              <a:gd name="connsiteX9" fmla="*/ 0 w 5597383"/>
              <a:gd name="connsiteY9" fmla="*/ 0 h 67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7383" h="6718239">
                <a:moveTo>
                  <a:pt x="0" y="0"/>
                </a:moveTo>
                <a:lnTo>
                  <a:pt x="177800" y="0"/>
                </a:lnTo>
                <a:lnTo>
                  <a:pt x="5419583" y="0"/>
                </a:lnTo>
                <a:lnTo>
                  <a:pt x="5597383" y="0"/>
                </a:lnTo>
                <a:lnTo>
                  <a:pt x="5597383" y="6718239"/>
                </a:lnTo>
                <a:lnTo>
                  <a:pt x="5419583" y="6718239"/>
                </a:lnTo>
                <a:lnTo>
                  <a:pt x="186984" y="6718239"/>
                </a:lnTo>
                <a:lnTo>
                  <a:pt x="9184" y="6718239"/>
                </a:lnTo>
                <a:lnTo>
                  <a:pt x="1939094" y="3360782"/>
                </a:lnTo>
                <a:cubicBezTo>
                  <a:pt x="1270832" y="2240521"/>
                  <a:pt x="668262" y="1120261"/>
                  <a:pt x="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200" dirty="0" err="1">
              <a:solidFill>
                <a:srgbClr val="000000"/>
              </a:solidFill>
            </a:endParaRPr>
          </a:p>
        </p:txBody>
      </p:sp>
      <p:sp>
        <p:nvSpPr>
          <p:cNvPr id="2" name="2. Slide Title"/>
          <p:cNvSpPr>
            <a:spLocks noGrp="1"/>
          </p:cNvSpPr>
          <p:nvPr>
            <p:ph type="title"/>
          </p:nvPr>
        </p:nvSpPr>
        <p:spPr bwMode="black">
          <a:xfrm>
            <a:off x="363865" y="251909"/>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4" y="1652141"/>
            <a:ext cx="417900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8735223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accent4"/>
        </a:solidFill>
        <a:effectLst/>
      </p:bgPr>
    </p:bg>
    <p:spTree>
      <p:nvGrpSpPr>
        <p:cNvPr id="1" name=""/>
        <p:cNvGrpSpPr/>
        <p:nvPr/>
      </p:nvGrpSpPr>
      <p:grpSpPr>
        <a:xfrm>
          <a:off x="0" y="0"/>
          <a:ext cx="0" cy="0"/>
          <a:chOff x="0" y="0"/>
          <a:chExt cx="0" cy="0"/>
        </a:xfrm>
      </p:grpSpPr>
      <p:sp>
        <p:nvSpPr>
          <p:cNvPr id="2" name="2. Slide Title"/>
          <p:cNvSpPr>
            <a:spLocks noGrp="1"/>
          </p:cNvSpPr>
          <p:nvPr>
            <p:ph type="title"/>
          </p:nvPr>
        </p:nvSpPr>
        <p:spPr bwMode="black">
          <a:xfrm>
            <a:off x="363865" y="251909"/>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4"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6934026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yan Backgroun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59632991"/>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invGray">
          <a:xfrm>
            <a:off x="363865" y="251908"/>
            <a:ext cx="8394354" cy="507831"/>
          </a:xfrm>
          <a:prstGeom prst="rect">
            <a:avLst/>
          </a:prstGeom>
        </p:spPr>
        <p:txBody>
          <a:bodyPr/>
          <a:lstStyle>
            <a:lvl1pPr>
              <a:defRPr sz="3300">
                <a:solidFill>
                  <a:schemeClr val="bg1"/>
                </a:solidFill>
              </a:defRPr>
            </a:lvl1pPr>
          </a:lstStyle>
          <a:p>
            <a:r>
              <a:rPr lang="en-US" dirty="0"/>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FFFFFF"/>
                </a:solidFill>
              </a:rPr>
              <a:pPr fontAlgn="base">
                <a:spcBef>
                  <a:spcPct val="0"/>
                </a:spcBef>
                <a:spcAft>
                  <a:spcPct val="0"/>
                </a:spcAft>
              </a:pPr>
              <a:t>‹#›</a:t>
            </a:fld>
            <a:endParaRPr sz="800" dirty="0">
              <a:solidFill>
                <a:srgbClr val="FFFFFF"/>
              </a:solidFill>
            </a:endParaRPr>
          </a:p>
        </p:txBody>
      </p:sp>
    </p:spTree>
    <p:extLst>
      <p:ext uri="{BB962C8B-B14F-4D97-AF65-F5344CB8AC3E}">
        <p14:creationId xmlns:p14="http://schemas.microsoft.com/office/powerpoint/2010/main" val="5968654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cial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0173233"/>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10" name="Freeform 9"/>
          <p:cNvSpPr/>
          <p:nvPr userDrawn="1"/>
        </p:nvSpPr>
        <p:spPr>
          <a:xfrm>
            <a:off x="6737886" y="0"/>
            <a:ext cx="2406120" cy="6088724"/>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42278117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451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8735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60" indent="0">
              <a:buNone/>
              <a:defRPr sz="1800">
                <a:solidFill>
                  <a:schemeClr val="tx1">
                    <a:tint val="75000"/>
                  </a:schemeClr>
                </a:solidFill>
              </a:defRPr>
            </a:lvl2pPr>
            <a:lvl3pPr marL="913915" indent="0">
              <a:buNone/>
              <a:defRPr sz="1600">
                <a:solidFill>
                  <a:schemeClr val="tx1">
                    <a:tint val="75000"/>
                  </a:schemeClr>
                </a:solidFill>
              </a:defRPr>
            </a:lvl3pPr>
            <a:lvl4pPr marL="1370875" indent="0">
              <a:buNone/>
              <a:defRPr sz="1400">
                <a:solidFill>
                  <a:schemeClr val="tx1">
                    <a:tint val="75000"/>
                  </a:schemeClr>
                </a:solidFill>
              </a:defRPr>
            </a:lvl4pPr>
            <a:lvl5pPr marL="1827832" indent="0">
              <a:buNone/>
              <a:defRPr sz="1400">
                <a:solidFill>
                  <a:schemeClr val="tx1">
                    <a:tint val="75000"/>
                  </a:schemeClr>
                </a:solidFill>
              </a:defRPr>
            </a:lvl5pPr>
            <a:lvl6pPr marL="2284789" indent="0">
              <a:buNone/>
              <a:defRPr sz="1400">
                <a:solidFill>
                  <a:schemeClr val="tx1">
                    <a:tint val="75000"/>
                  </a:schemeClr>
                </a:solidFill>
              </a:defRPr>
            </a:lvl6pPr>
            <a:lvl7pPr marL="2741746" indent="0">
              <a:buNone/>
              <a:defRPr sz="1400">
                <a:solidFill>
                  <a:schemeClr val="tx1">
                    <a:tint val="75000"/>
                  </a:schemeClr>
                </a:solidFill>
              </a:defRPr>
            </a:lvl7pPr>
            <a:lvl8pPr marL="3198705" indent="0">
              <a:buNone/>
              <a:defRPr sz="1400">
                <a:solidFill>
                  <a:schemeClr val="tx1">
                    <a:tint val="75000"/>
                  </a:schemeClr>
                </a:solidFill>
              </a:defRPr>
            </a:lvl8pPr>
            <a:lvl9pPr marL="365566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3"/>
          <a:srcRect l="-15953" r="24258"/>
          <a:stretch/>
        </p:blipFill>
        <p:spPr>
          <a:xfrm>
            <a:off x="1568006" y="-12955"/>
            <a:ext cx="7597694" cy="6889666"/>
          </a:xfrm>
          <a:prstGeom prst="rect">
            <a:avLst/>
          </a:pr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51140910"/>
              </p:ext>
            </p:extLst>
          </p:nvPr>
        </p:nvGraphicFramePr>
        <p:xfrm>
          <a:off x="1624" y="1626"/>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4" y="1626"/>
                        <a:ext cx="1619" cy="1619"/>
                      </a:xfrm>
                      <a:prstGeom prst="rect">
                        <a:avLst/>
                      </a:prstGeom>
                    </p:spPr>
                  </p:pic>
                </p:oleObj>
              </mc:Fallback>
            </mc:AlternateContent>
          </a:graphicData>
        </a:graphic>
      </p:graphicFrame>
      <p:sp>
        <p:nvSpPr>
          <p:cNvPr id="18" name="Freeform 17"/>
          <p:cNvSpPr/>
          <p:nvPr userDrawn="1"/>
        </p:nvSpPr>
        <p:spPr bwMode="gray">
          <a:xfrm>
            <a:off x="0" y="-8609"/>
            <a:ext cx="3615484" cy="6892531"/>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 name="connsiteX0" fmla="*/ 0 w 6037592"/>
              <a:gd name="connsiteY0" fmla="*/ 0 h 6742619"/>
              <a:gd name="connsiteX1" fmla="*/ 6037592 w 6037592"/>
              <a:gd name="connsiteY1" fmla="*/ 0 h 6742619"/>
              <a:gd name="connsiteX2" fmla="*/ 4130560 w 6037592"/>
              <a:gd name="connsiteY2" fmla="*/ 6742619 h 6742619"/>
              <a:gd name="connsiteX3" fmla="*/ 0 w 6037592"/>
              <a:gd name="connsiteY3" fmla="*/ 6729919 h 6742619"/>
              <a:gd name="connsiteX4" fmla="*/ 0 w 6037592"/>
              <a:gd name="connsiteY4" fmla="*/ 0 h 6742619"/>
              <a:gd name="connsiteX0" fmla="*/ 0 w 6711108"/>
              <a:gd name="connsiteY0" fmla="*/ 0 h 6742619"/>
              <a:gd name="connsiteX1" fmla="*/ 6711108 w 6711108"/>
              <a:gd name="connsiteY1" fmla="*/ 0 h 6742619"/>
              <a:gd name="connsiteX2" fmla="*/ 4130560 w 6711108"/>
              <a:gd name="connsiteY2" fmla="*/ 6742619 h 6742619"/>
              <a:gd name="connsiteX3" fmla="*/ 0 w 6711108"/>
              <a:gd name="connsiteY3" fmla="*/ 6729919 h 6742619"/>
              <a:gd name="connsiteX4" fmla="*/ 0 w 6711108"/>
              <a:gd name="connsiteY4" fmla="*/ 0 h 6742619"/>
              <a:gd name="connsiteX0" fmla="*/ 0 w 6711108"/>
              <a:gd name="connsiteY0" fmla="*/ 0 h 6755319"/>
              <a:gd name="connsiteX1" fmla="*/ 6711108 w 6711108"/>
              <a:gd name="connsiteY1" fmla="*/ 0 h 6755319"/>
              <a:gd name="connsiteX2" fmla="*/ 5477592 w 6711108"/>
              <a:gd name="connsiteY2" fmla="*/ 6755319 h 6755319"/>
              <a:gd name="connsiteX3" fmla="*/ 0 w 6711108"/>
              <a:gd name="connsiteY3" fmla="*/ 6729919 h 6755319"/>
              <a:gd name="connsiteX4" fmla="*/ 0 w 6711108"/>
              <a:gd name="connsiteY4" fmla="*/ 0 h 67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1108" h="6755319">
                <a:moveTo>
                  <a:pt x="0" y="0"/>
                </a:moveTo>
                <a:lnTo>
                  <a:pt x="6711108" y="0"/>
                </a:lnTo>
                <a:lnTo>
                  <a:pt x="5477592" y="6755319"/>
                </a:lnTo>
                <a:lnTo>
                  <a:pt x="0" y="672991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66" tIns="46633" rIns="93266" bIns="46633" rtlCol="0" anchor="ctr">
            <a:noAutofit/>
          </a:bodyPr>
          <a:lstStyle/>
          <a:p>
            <a:pPr algn="ctr" defTabSz="914109" fontAlgn="base">
              <a:spcBef>
                <a:spcPct val="0"/>
              </a:spcBef>
              <a:spcAft>
                <a:spcPct val="0"/>
              </a:spcAft>
            </a:pPr>
            <a:endParaRPr lang="en-US">
              <a:solidFill>
                <a:srgbClr val="FFFFFF"/>
              </a:solidFill>
            </a:endParaRPr>
          </a:p>
        </p:txBody>
      </p:sp>
      <p:cxnSp>
        <p:nvCxnSpPr>
          <p:cNvPr id="19" name="Straight Connector 18"/>
          <p:cNvCxnSpPr/>
          <p:nvPr userDrawn="1"/>
        </p:nvCxnSpPr>
        <p:spPr bwMode="gray">
          <a:xfrm flipH="1">
            <a:off x="2863881" y="103667"/>
            <a:ext cx="622019" cy="6155031"/>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7"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14109"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163004" y="251903"/>
            <a:ext cx="2189004" cy="2054614"/>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bwMode="gray">
          <a:xfrm>
            <a:off x="163005" y="3386696"/>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
        <p:nvSpPr>
          <p:cNvPr id="12" name="Working Draft Text" hidden="1"/>
          <p:cNvSpPr txBox="1"/>
          <p:nvPr userDrawn="1"/>
        </p:nvSpPr>
        <p:spPr>
          <a:xfrm>
            <a:off x="6025810" y="6349400"/>
            <a:ext cx="899613" cy="125612"/>
          </a:xfrm>
          <a:prstGeom prst="rect">
            <a:avLst/>
          </a:prstGeom>
        </p:spPr>
        <p:txBody>
          <a:bodyPr vert="horz" wrap="none" lIns="0" tIns="0" rIns="0" bIns="0" rtlCol="0">
            <a:spAutoFit/>
          </a:bodyPr>
          <a:lstStyle/>
          <a:p>
            <a:pPr defTabSz="914109" fontAlgn="base">
              <a:spcBef>
                <a:spcPct val="0"/>
              </a:spcBef>
              <a:spcAft>
                <a:spcPts val="612"/>
              </a:spcAft>
            </a:pPr>
            <a:r>
              <a:rPr lang="en-US" sz="800" b="1">
                <a:solidFill>
                  <a:srgbClr val="FFFFFF"/>
                </a:solidFill>
              </a:rPr>
              <a:t>WORKING DRAFT</a:t>
            </a:r>
            <a:endParaRPr lang="en-US" sz="800" b="1" dirty="0" err="1">
              <a:solidFill>
                <a:srgbClr val="FFFFFF"/>
              </a:solidFill>
            </a:endParaRPr>
          </a:p>
        </p:txBody>
      </p:sp>
      <p:sp>
        <p:nvSpPr>
          <p:cNvPr id="13" name="Working Draft" hidden="1"/>
          <p:cNvSpPr txBox="1"/>
          <p:nvPr userDrawn="1"/>
        </p:nvSpPr>
        <p:spPr>
          <a:xfrm>
            <a:off x="6025807" y="6478981"/>
            <a:ext cx="2527094" cy="125612"/>
          </a:xfrm>
          <a:prstGeom prst="rect">
            <a:avLst/>
          </a:prstGeom>
        </p:spPr>
        <p:txBody>
          <a:bodyPr vert="horz" wrap="none" lIns="0" tIns="0" rIns="0" bIns="0" rtlCol="0">
            <a:spAutoFit/>
          </a:bodyPr>
          <a:lstStyle/>
          <a:p>
            <a:pPr defTabSz="914109" fontAlgn="base">
              <a:spcBef>
                <a:spcPct val="0"/>
              </a:spcBef>
              <a:spcAft>
                <a:spcPts val="612"/>
              </a:spcAft>
            </a:pPr>
            <a:r>
              <a:rPr lang="en-US" sz="800">
                <a:solidFill>
                  <a:srgbClr val="FFFFFF"/>
                </a:solidFill>
              </a:rPr>
              <a:t>Last Modified 5/24/2018 8:13 AM India Standard Time</a:t>
            </a:r>
            <a:endParaRPr lang="en-US" sz="800" dirty="0" err="1">
              <a:solidFill>
                <a:srgbClr val="FFFFFF"/>
              </a:solidFill>
            </a:endParaRPr>
          </a:p>
        </p:txBody>
      </p:sp>
      <p:sp>
        <p:nvSpPr>
          <p:cNvPr id="14" name="Printed" hidden="1"/>
          <p:cNvSpPr txBox="1"/>
          <p:nvPr userDrawn="1"/>
        </p:nvSpPr>
        <p:spPr>
          <a:xfrm>
            <a:off x="6025810" y="6608563"/>
            <a:ext cx="333675" cy="125612"/>
          </a:xfrm>
          <a:prstGeom prst="rect">
            <a:avLst/>
          </a:prstGeom>
        </p:spPr>
        <p:txBody>
          <a:bodyPr vert="horz" wrap="none" lIns="0" tIns="0" rIns="0" bIns="0" rtlCol="0">
            <a:spAutoFit/>
          </a:bodyPr>
          <a:lstStyle/>
          <a:p>
            <a:pPr defTabSz="914109" fontAlgn="base">
              <a:spcBef>
                <a:spcPct val="0"/>
              </a:spcBef>
              <a:spcAft>
                <a:spcPts val="612"/>
              </a:spcAft>
            </a:pPr>
            <a:r>
              <a:rPr lang="en-US" sz="800">
                <a:solidFill>
                  <a:srgbClr val="FFFFFF"/>
                </a:solidFill>
              </a:rPr>
              <a:t>Printed</a:t>
            </a:r>
            <a:endParaRPr lang="en-US" sz="800" dirty="0" err="1">
              <a:solidFill>
                <a:srgbClr val="FFFFFF"/>
              </a:solidFill>
            </a:endParaRPr>
          </a:p>
        </p:txBody>
      </p:sp>
    </p:spTree>
    <p:extLst>
      <p:ext uri="{BB962C8B-B14F-4D97-AF65-F5344CB8AC3E}">
        <p14:creationId xmlns:p14="http://schemas.microsoft.com/office/powerpoint/2010/main" val="4055789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19737534"/>
              </p:ext>
            </p:extLst>
          </p:nvPr>
        </p:nvGraphicFramePr>
        <p:xfrm>
          <a:off x="1624" y="1626"/>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4" y="1626"/>
                        <a:ext cx="1619" cy="1619"/>
                      </a:xfrm>
                      <a:prstGeom prst="rect">
                        <a:avLst/>
                      </a:prstGeom>
                    </p:spPr>
                  </p:pic>
                </p:oleObj>
              </mc:Fallback>
            </mc:AlternateContent>
          </a:graphicData>
        </a:graphic>
      </p:graphicFrame>
      <p:pic>
        <p:nvPicPr>
          <p:cNvPr id="2" name="Picture 1"/>
          <p:cNvPicPr>
            <a:picLocks noChangeAspect="1"/>
          </p:cNvPicPr>
          <p:nvPr userDrawn="1"/>
        </p:nvPicPr>
        <p:blipFill>
          <a:blip r:embed="rId5"/>
          <a:stretch>
            <a:fillRect/>
          </a:stretch>
        </p:blipFill>
        <p:spPr>
          <a:xfrm>
            <a:off x="0" y="-7127"/>
            <a:ext cx="9097024" cy="6865127"/>
          </a:xfrm>
          <a:prstGeom prst="rect">
            <a:avLst/>
          </a:prstGeom>
        </p:spPr>
      </p:pic>
      <p:sp>
        <p:nvSpPr>
          <p:cNvPr id="14" name="Freeform 13"/>
          <p:cNvSpPr/>
          <p:nvPr userDrawn="1"/>
        </p:nvSpPr>
        <p:spPr bwMode="gray">
          <a:xfrm>
            <a:off x="0" y="-8609"/>
            <a:ext cx="6160590" cy="6866616"/>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Lst>
            <a:ahLst/>
            <a:cxnLst>
              <a:cxn ang="0">
                <a:pos x="connsiteX0" y="connsiteY0"/>
              </a:cxn>
              <a:cxn ang="0">
                <a:pos x="connsiteX1" y="connsiteY1"/>
              </a:cxn>
              <a:cxn ang="0">
                <a:pos x="connsiteX2" y="connsiteY2"/>
              </a:cxn>
              <a:cxn ang="0">
                <a:pos x="connsiteX3" y="connsiteY3"/>
              </a:cxn>
            </a:cxnLst>
            <a:rect l="l" t="t" r="r" b="b"/>
            <a:pathLst>
              <a:path w="6037592" h="6729919">
                <a:moveTo>
                  <a:pt x="0" y="0"/>
                </a:moveTo>
                <a:lnTo>
                  <a:pt x="6037592" y="0"/>
                </a:lnTo>
                <a:lnTo>
                  <a:pt x="2134066" y="6729919"/>
                </a:lnTo>
                <a:lnTo>
                  <a:pt x="0" y="67299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66" tIns="46633" rIns="93266" bIns="46633" rtlCol="0" anchor="ctr">
            <a:noAutofit/>
          </a:bodyPr>
          <a:lstStyle/>
          <a:p>
            <a:pPr algn="ctr" defTabSz="914109" fontAlgn="base">
              <a:spcBef>
                <a:spcPct val="0"/>
              </a:spcBef>
              <a:spcAft>
                <a:spcPct val="0"/>
              </a:spcAft>
            </a:pPr>
            <a:endParaRPr lang="en-US">
              <a:solidFill>
                <a:srgbClr val="FFFFFF"/>
              </a:solidFill>
            </a:endParaRPr>
          </a:p>
        </p:txBody>
      </p:sp>
      <p:cxnSp>
        <p:nvCxnSpPr>
          <p:cNvPr id="15" name="Straight Connector 14"/>
          <p:cNvCxnSpPr/>
          <p:nvPr userDrawn="1"/>
        </p:nvCxnSpPr>
        <p:spPr bwMode="gray">
          <a:xfrm flipH="1">
            <a:off x="2870049" y="-8609"/>
            <a:ext cx="3083199"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7"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14109"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6"/>
            <a:ext cx="4179586" cy="1017451"/>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6"/>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4712031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00946606"/>
              </p:ext>
            </p:extLst>
          </p:nvPr>
        </p:nvGraphicFramePr>
        <p:xfrm>
          <a:off x="1624" y="1626"/>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4" y="1626"/>
                        <a:ext cx="1619"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4548840" y="-7127"/>
            <a:ext cx="4595163" cy="6865127"/>
          </a:xfrm>
          <a:prstGeom prst="rect">
            <a:avLst/>
          </a:prstGeom>
        </p:spPr>
      </p:pic>
      <p:sp>
        <p:nvSpPr>
          <p:cNvPr id="5" name="doc id"/>
          <p:cNvSpPr txBox="1">
            <a:spLocks noChangeArrowheads="1"/>
          </p:cNvSpPr>
          <p:nvPr userDrawn="1"/>
        </p:nvSpPr>
        <p:spPr bwMode="gray">
          <a:xfrm>
            <a:off x="8615937"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14109"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6"/>
            <a:ext cx="4179586" cy="1017451"/>
          </a:xfrm>
          <a:prstGeom prst="rect">
            <a:avLst/>
          </a:prstGeom>
        </p:spPr>
        <p:txBody>
          <a:bodyPr/>
          <a:lstStyle>
            <a:lvl1pPr>
              <a:lnSpc>
                <a:spcPct val="90000"/>
              </a:lnSpc>
              <a:defRPr lang="x-none" sz="3700" b="0" baseline="0">
                <a:solidFill>
                  <a:schemeClr val="accent4"/>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6"/>
            <a:ext cx="2778892" cy="172715"/>
          </a:xfrm>
          <a:prstGeom prst="rect">
            <a:avLst/>
          </a:prstGeom>
        </p:spPr>
        <p:txBody>
          <a:bodyPr wrap="square">
            <a:spAutoFit/>
          </a:bodyPr>
          <a:lstStyle>
            <a:lvl1pPr>
              <a:spcBef>
                <a:spcPts val="0"/>
              </a:spcBef>
              <a:spcAft>
                <a:spcPts val="230"/>
              </a:spcAft>
              <a:defRPr lang="x-none" sz="1100" cap="none" baseline="0">
                <a:solidFill>
                  <a:schemeClr val="accent4"/>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38220573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a:xfrm>
            <a:off x="363865" y="251903"/>
            <a:ext cx="8394354" cy="314028"/>
          </a:xfrm>
          <a:prstGeom prst="rect">
            <a:avLst/>
          </a:prstGeom>
        </p:spPr>
        <p:txBody>
          <a:bodyPr/>
          <a:lstStyle>
            <a:lvl1pPr>
              <a:defRPr sz="2000"/>
            </a:lvl1pPr>
          </a:lstStyle>
          <a:p>
            <a:r>
              <a:rPr lang="en-US"/>
              <a:t>Click to edit Master title style</a:t>
            </a:r>
            <a:endParaRPr lang="x-none" dirty="0"/>
          </a:p>
        </p:txBody>
      </p:sp>
      <p:sp>
        <p:nvSpPr>
          <p:cNvPr id="8"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Tree>
    <p:extLst>
      <p:ext uri="{BB962C8B-B14F-4D97-AF65-F5344CB8AC3E}">
        <p14:creationId xmlns:p14="http://schemas.microsoft.com/office/powerpoint/2010/main" val="8447161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74"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05359040"/>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2959" y="648"/>
            <a:ext cx="9144000" cy="6857352"/>
          </a:xfrm>
          <a:prstGeom prst="rect">
            <a:avLst/>
          </a:prstGeom>
        </p:spPr>
      </p:pic>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8"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6458932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51181486"/>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68"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8929013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63198658"/>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69" y="1652141"/>
            <a:ext cx="4059184"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3455" y="1652141"/>
            <a:ext cx="4092751"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3295561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pact Slide 1">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6"/>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5"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4837135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pact Slide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6"/>
            <a:ext cx="4179586" cy="1017451"/>
          </a:xfrm>
          <a:prstGeom prst="rect">
            <a:avLst/>
          </a:prstGeom>
        </p:spPr>
        <p:txBody>
          <a:bodyPr/>
          <a:lstStyle>
            <a:lvl1pPr>
              <a:lnSpc>
                <a:spcPct val="90000"/>
              </a:lnSpc>
              <a:spcBef>
                <a:spcPts val="459"/>
              </a:spcBef>
              <a:spcAft>
                <a:spcPts val="459"/>
              </a:spcAft>
              <a:defRPr sz="3700">
                <a:solidFill>
                  <a:schemeClr val="bg1"/>
                </a:solidFill>
              </a:defRPr>
            </a:lvl1pPr>
          </a:lstStyle>
          <a:p>
            <a:r>
              <a:rPr lang="en-US"/>
              <a:t>Click to edit Master title style</a:t>
            </a:r>
            <a:endParaRPr lang="en-US" dirty="0"/>
          </a:p>
        </p:txBody>
      </p:sp>
      <p:sp>
        <p:nvSpPr>
          <p:cNvPr id="7"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40967979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pact Slide 3">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4874406"/>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2469164" y="-1526"/>
            <a:ext cx="6674840" cy="6861057"/>
          </a:xfrm>
          <a:prstGeom prst="rect">
            <a:avLst/>
          </a:prstGeom>
          <a:noFill/>
          <a:ln>
            <a:noFill/>
          </a:ln>
        </p:spPr>
      </p:pic>
      <p:sp>
        <p:nvSpPr>
          <p:cNvPr id="12" name="Freeform 11"/>
          <p:cNvSpPr/>
          <p:nvPr userDrawn="1"/>
        </p:nvSpPr>
        <p:spPr bwMode="gray">
          <a:xfrm>
            <a:off x="-871" y="323"/>
            <a:ext cx="6562714" cy="6857352"/>
          </a:xfrm>
          <a:custGeom>
            <a:avLst/>
            <a:gdLst>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799248 w 6431688"/>
              <a:gd name="connsiteY5" fmla="*/ 6728033 h 6728033"/>
              <a:gd name="connsiteX6" fmla="*/ 5616 w 6431688"/>
              <a:gd name="connsiteY6" fmla="*/ 6728033 h 6728033"/>
              <a:gd name="connsiteX7" fmla="*/ 854 w 6431688"/>
              <a:gd name="connsiteY7" fmla="*/ 6728033 h 6728033"/>
              <a:gd name="connsiteX8" fmla="*/ 854 w 6431688"/>
              <a:gd name="connsiteY8" fmla="*/ 253446 h 6728033"/>
              <a:gd name="connsiteX9" fmla="*/ 0 w 6431688"/>
              <a:gd name="connsiteY9" fmla="*/ 253446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558866 w 6431688"/>
              <a:gd name="connsiteY2" fmla="*/ 6724856 h 6728033"/>
              <a:gd name="connsiteX3" fmla="*/ 2552806 w 6431688"/>
              <a:gd name="connsiteY3" fmla="*/ 6727237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1688" h="6728033">
                <a:moveTo>
                  <a:pt x="0" y="0"/>
                </a:moveTo>
                <a:lnTo>
                  <a:pt x="6431688" y="0"/>
                </a:lnTo>
                <a:lnTo>
                  <a:pt x="2558866" y="6724856"/>
                </a:lnTo>
                <a:lnTo>
                  <a:pt x="2552806" y="6727237"/>
                </a:lnTo>
                <a:lnTo>
                  <a:pt x="5616" y="6728033"/>
                </a:lnTo>
                <a:lnTo>
                  <a:pt x="854" y="6728033"/>
                </a:lnTo>
                <a:lnTo>
                  <a:pt x="854" y="253446"/>
                </a:lnTo>
                <a:lnTo>
                  <a:pt x="0" y="253446"/>
                </a:lnTo>
                <a:lnTo>
                  <a:pt x="0" y="0"/>
                </a:lnTo>
                <a:close/>
              </a:path>
            </a:pathLst>
          </a:custGeom>
          <a:solidFill>
            <a:srgbClr val="FFFFFF"/>
          </a:solidFill>
          <a:ln>
            <a:noFill/>
          </a:ln>
        </p:spPr>
        <p:txBody>
          <a:bodyPr vert="horz" wrap="square" lIns="68554" tIns="34275" rIns="68554" bIns="34275" numCol="1" anchor="t" anchorCtr="0" compatLnSpc="1">
            <a:prstTxWarp prst="textNoShape">
              <a:avLst/>
            </a:prstTxWarp>
            <a:noAutofit/>
          </a:bodyPr>
          <a:lstStyle/>
          <a:p>
            <a:pPr defTabSz="914109" fontAlgn="base">
              <a:spcBef>
                <a:spcPct val="0"/>
              </a:spcBef>
              <a:spcAft>
                <a:spcPct val="0"/>
              </a:spcAft>
            </a:pPr>
            <a:endParaRPr lang="en-US" sz="1300" dirty="0" err="1">
              <a:solidFill>
                <a:srgbClr val="000000"/>
              </a:solidFill>
            </a:endParaRPr>
          </a:p>
        </p:txBody>
      </p:sp>
      <p:sp>
        <p:nvSpPr>
          <p:cNvPr id="19" name="Freeform 182"/>
          <p:cNvSpPr>
            <a:spLocks/>
          </p:cNvSpPr>
          <p:nvPr userDrawn="1"/>
        </p:nvSpPr>
        <p:spPr bwMode="gray">
          <a:xfrm>
            <a:off x="4" y="4823410"/>
            <a:ext cx="1177096" cy="2034590"/>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3"/>
          </a:solidFill>
          <a:ln>
            <a:noFill/>
          </a:ln>
        </p:spPr>
        <p:txBody>
          <a:bodyPr vert="horz" wrap="square" lIns="68554" tIns="34275" rIns="68554" bIns="34275" numCol="1" anchor="t" anchorCtr="0" compatLnSpc="1">
            <a:prstTxWarp prst="textNoShape">
              <a:avLst/>
            </a:prstTxWarp>
          </a:bodyPr>
          <a:lstStyle/>
          <a:p>
            <a:pPr defTabSz="914109" fontAlgn="base">
              <a:spcBef>
                <a:spcPct val="0"/>
              </a:spcBef>
              <a:spcAft>
                <a:spcPct val="0"/>
              </a:spcAft>
            </a:pPr>
            <a:endParaRPr lang="en-US" sz="1300">
              <a:solidFill>
                <a:srgbClr val="000000"/>
              </a:solidFill>
            </a:endParaRPr>
          </a:p>
        </p:txBody>
      </p:sp>
      <p:sp>
        <p:nvSpPr>
          <p:cNvPr id="20" name="Freeform 19"/>
          <p:cNvSpPr>
            <a:spLocks/>
          </p:cNvSpPr>
          <p:nvPr userDrawn="1"/>
        </p:nvSpPr>
        <p:spPr bwMode="gray">
          <a:xfrm>
            <a:off x="6656420" y="2556822"/>
            <a:ext cx="2487580" cy="4301181"/>
          </a:xfrm>
          <a:custGeom>
            <a:avLst/>
            <a:gdLst>
              <a:gd name="connsiteX0" fmla="*/ 2243086 w 2243086"/>
              <a:gd name="connsiteY0" fmla="*/ 0 h 3878664"/>
              <a:gd name="connsiteX1" fmla="*/ 2243086 w 2243086"/>
              <a:gd name="connsiteY1" fmla="*/ 3878664 h 3878664"/>
              <a:gd name="connsiteX2" fmla="*/ 0 w 2243086"/>
              <a:gd name="connsiteY2" fmla="*/ 3878664 h 3878664"/>
            </a:gdLst>
            <a:ahLst/>
            <a:cxnLst>
              <a:cxn ang="0">
                <a:pos x="connsiteX0" y="connsiteY0"/>
              </a:cxn>
              <a:cxn ang="0">
                <a:pos x="connsiteX1" y="connsiteY1"/>
              </a:cxn>
              <a:cxn ang="0">
                <a:pos x="connsiteX2" y="connsiteY2"/>
              </a:cxn>
            </a:cxnLst>
            <a:rect l="l" t="t" r="r" b="b"/>
            <a:pathLst>
              <a:path w="2243086" h="3878664">
                <a:moveTo>
                  <a:pt x="2243086" y="0"/>
                </a:moveTo>
                <a:lnTo>
                  <a:pt x="2243086" y="3878664"/>
                </a:lnTo>
                <a:lnTo>
                  <a:pt x="0" y="3878664"/>
                </a:lnTo>
                <a:close/>
              </a:path>
            </a:pathLst>
          </a:custGeom>
          <a:solidFill>
            <a:schemeClr val="accent1"/>
          </a:solidFill>
          <a:ln>
            <a:noFill/>
          </a:ln>
        </p:spPr>
        <p:txBody>
          <a:bodyPr vert="horz" wrap="square" lIns="91408" tIns="45705" rIns="91408" bIns="45705" numCol="1" anchor="t" anchorCtr="0" compatLnSpc="1">
            <a:prstTxWarp prst="textNoShape">
              <a:avLst/>
            </a:prstTxWarp>
            <a:noAutofit/>
          </a:bodyPr>
          <a:lstStyle/>
          <a:p>
            <a:pPr defTabSz="914105" fontAlgn="base">
              <a:spcBef>
                <a:spcPct val="0"/>
              </a:spcBef>
              <a:spcAft>
                <a:spcPct val="0"/>
              </a:spcAft>
            </a:pPr>
            <a:endParaRPr lang="en-US" sz="1600">
              <a:solidFill>
                <a:srgbClr val="000000"/>
              </a:solidFill>
            </a:endParaRPr>
          </a:p>
        </p:txBody>
      </p:sp>
      <p:sp>
        <p:nvSpPr>
          <p:cNvPr id="2" name="Title 1"/>
          <p:cNvSpPr>
            <a:spLocks noGrp="1"/>
          </p:cNvSpPr>
          <p:nvPr>
            <p:ph type="title"/>
          </p:nvPr>
        </p:nvSpPr>
        <p:spPr bwMode="gray">
          <a:xfrm>
            <a:off x="363866" y="251906"/>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10"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4184449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pact Slide 4">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3956122"/>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93502" y="2932954"/>
            <a:ext cx="2550498" cy="3925046"/>
          </a:xfrm>
          <a:prstGeom prst="rect">
            <a:avLst/>
          </a:prstGeom>
        </p:spPr>
      </p:pic>
      <p:sp>
        <p:nvSpPr>
          <p:cNvPr id="15" name="Freeform 14"/>
          <p:cNvSpPr/>
          <p:nvPr userDrawn="1"/>
        </p:nvSpPr>
        <p:spPr bwMode="gray">
          <a:xfrm>
            <a:off x="1" y="328"/>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109" fontAlgn="base">
              <a:spcBef>
                <a:spcPct val="0"/>
              </a:spcBef>
              <a:spcAft>
                <a:spcPct val="0"/>
              </a:spcAft>
            </a:pPr>
            <a:endParaRPr lang="en-US" sz="1600" dirty="0" err="1">
              <a:solidFill>
                <a:srgbClr val="000000"/>
              </a:solidFill>
            </a:endParaRPr>
          </a:p>
        </p:txBody>
      </p:sp>
      <p:sp>
        <p:nvSpPr>
          <p:cNvPr id="16" name="Freeform 15"/>
          <p:cNvSpPr/>
          <p:nvPr userDrawn="1"/>
        </p:nvSpPr>
        <p:spPr bwMode="gray">
          <a:xfrm>
            <a:off x="7791784" y="4"/>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66" tIns="46633" rIns="93266" bIns="46633" rtlCol="0" anchor="ctr">
            <a:noAutofit/>
          </a:bodyPr>
          <a:lstStyle/>
          <a:p>
            <a:pPr algn="ctr" defTabSz="914109"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6" y="251907"/>
            <a:ext cx="6978546" cy="314028"/>
          </a:xfrm>
          <a:prstGeom prst="rect">
            <a:avLst/>
          </a:prstGeom>
        </p:spPr>
        <p:txBody>
          <a:bodyPr wrap="square">
            <a:spAutoFit/>
          </a:bodyPr>
          <a:lstStyle/>
          <a:p>
            <a:r>
              <a:rPr lang="en-US"/>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bwMode="gray">
          <a:xfrm>
            <a:off x="363868"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9501698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pact Slide 5">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9610592"/>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87282" y="2923899"/>
            <a:ext cx="2556718" cy="3925046"/>
          </a:xfrm>
          <a:prstGeom prst="rect">
            <a:avLst/>
          </a:prstGeom>
        </p:spPr>
      </p:pic>
      <p:sp>
        <p:nvSpPr>
          <p:cNvPr id="18" name="Freeform 17"/>
          <p:cNvSpPr/>
          <p:nvPr userDrawn="1"/>
        </p:nvSpPr>
        <p:spPr bwMode="gray">
          <a:xfrm>
            <a:off x="1" y="328"/>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defTabSz="914109" fontAlgn="base">
              <a:spcBef>
                <a:spcPct val="0"/>
              </a:spcBef>
              <a:spcAft>
                <a:spcPct val="0"/>
              </a:spcAft>
            </a:pPr>
            <a:endParaRPr lang="en-US" sz="1600" dirty="0" err="1">
              <a:solidFill>
                <a:srgbClr val="000000"/>
              </a:solidFill>
            </a:endParaRPr>
          </a:p>
        </p:txBody>
      </p:sp>
      <p:sp>
        <p:nvSpPr>
          <p:cNvPr id="19" name="Freeform 18"/>
          <p:cNvSpPr/>
          <p:nvPr userDrawn="1"/>
        </p:nvSpPr>
        <p:spPr bwMode="gray">
          <a:xfrm>
            <a:off x="7791784" y="4"/>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66" tIns="46633" rIns="93266" bIns="46633" rtlCol="0" anchor="ctr">
            <a:noAutofit/>
          </a:bodyPr>
          <a:lstStyle/>
          <a:p>
            <a:pPr algn="ctr" defTabSz="914109"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9" y="251907"/>
            <a:ext cx="6978547"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7" name="Text Placeholder 6"/>
          <p:cNvSpPr>
            <a:spLocks noGrp="1"/>
          </p:cNvSpPr>
          <p:nvPr>
            <p:ph type="body" sz="quarter" idx="10"/>
          </p:nvPr>
        </p:nvSpPr>
        <p:spPr bwMode="gray">
          <a:xfrm>
            <a:off x="364452"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1356554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pact Slide 6">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04662972"/>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sp>
        <p:nvSpPr>
          <p:cNvPr id="12" name="Freeform 11"/>
          <p:cNvSpPr>
            <a:spLocks/>
          </p:cNvSpPr>
          <p:nvPr userDrawn="1"/>
        </p:nvSpPr>
        <p:spPr bwMode="gray">
          <a:xfrm>
            <a:off x="3432591" y="7"/>
            <a:ext cx="5711413" cy="6854698"/>
          </a:xfrm>
          <a:custGeom>
            <a:avLst/>
            <a:gdLst>
              <a:gd name="connsiteX0" fmla="*/ 0 w 5597383"/>
              <a:gd name="connsiteY0" fmla="*/ 0 h 6718239"/>
              <a:gd name="connsiteX1" fmla="*/ 177800 w 5597383"/>
              <a:gd name="connsiteY1" fmla="*/ 0 h 6718239"/>
              <a:gd name="connsiteX2" fmla="*/ 5419583 w 5597383"/>
              <a:gd name="connsiteY2" fmla="*/ 0 h 6718239"/>
              <a:gd name="connsiteX3" fmla="*/ 5597383 w 5597383"/>
              <a:gd name="connsiteY3" fmla="*/ 0 h 6718239"/>
              <a:gd name="connsiteX4" fmla="*/ 5597383 w 5597383"/>
              <a:gd name="connsiteY4" fmla="*/ 6718239 h 6718239"/>
              <a:gd name="connsiteX5" fmla="*/ 5419583 w 5597383"/>
              <a:gd name="connsiteY5" fmla="*/ 6718239 h 6718239"/>
              <a:gd name="connsiteX6" fmla="*/ 186984 w 5597383"/>
              <a:gd name="connsiteY6" fmla="*/ 6718239 h 6718239"/>
              <a:gd name="connsiteX7" fmla="*/ 9184 w 5597383"/>
              <a:gd name="connsiteY7" fmla="*/ 6718239 h 6718239"/>
              <a:gd name="connsiteX8" fmla="*/ 1939094 w 5597383"/>
              <a:gd name="connsiteY8" fmla="*/ 3360782 h 6718239"/>
              <a:gd name="connsiteX9" fmla="*/ 0 w 5597383"/>
              <a:gd name="connsiteY9" fmla="*/ 0 h 67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7383" h="6718239">
                <a:moveTo>
                  <a:pt x="0" y="0"/>
                </a:moveTo>
                <a:lnTo>
                  <a:pt x="177800" y="0"/>
                </a:lnTo>
                <a:lnTo>
                  <a:pt x="5419583" y="0"/>
                </a:lnTo>
                <a:lnTo>
                  <a:pt x="5597383" y="0"/>
                </a:lnTo>
                <a:lnTo>
                  <a:pt x="5597383" y="6718239"/>
                </a:lnTo>
                <a:lnTo>
                  <a:pt x="5419583" y="6718239"/>
                </a:lnTo>
                <a:lnTo>
                  <a:pt x="186984" y="6718239"/>
                </a:lnTo>
                <a:lnTo>
                  <a:pt x="9184" y="6718239"/>
                </a:lnTo>
                <a:lnTo>
                  <a:pt x="1939094" y="3360782"/>
                </a:lnTo>
                <a:cubicBezTo>
                  <a:pt x="1270832" y="2240521"/>
                  <a:pt x="668262" y="1120261"/>
                  <a:pt x="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66" tIns="46633" rIns="93266" bIns="46633" rtlCol="0" anchor="ctr">
            <a:noAutofit/>
          </a:bodyPr>
          <a:lstStyle/>
          <a:p>
            <a:pPr algn="ctr" defTabSz="914109" fontAlgn="base">
              <a:spcBef>
                <a:spcPct val="0"/>
              </a:spcBef>
              <a:spcAft>
                <a:spcPct val="0"/>
              </a:spcAft>
            </a:pPr>
            <a:endParaRPr lang="en-US" sz="1200" dirty="0" err="1">
              <a:solidFill>
                <a:srgbClr val="000000"/>
              </a:solidFill>
            </a:endParaRPr>
          </a:p>
        </p:txBody>
      </p:sp>
      <p:sp>
        <p:nvSpPr>
          <p:cNvPr id="2" name="2. Slide Title"/>
          <p:cNvSpPr>
            <a:spLocks noGrp="1"/>
          </p:cNvSpPr>
          <p:nvPr>
            <p:ph type="title"/>
          </p:nvPr>
        </p:nvSpPr>
        <p:spPr bwMode="black">
          <a:xfrm>
            <a:off x="363865" y="251907"/>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2" y="1652141"/>
            <a:ext cx="417900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736538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accent4"/>
        </a:solidFill>
        <a:effectLst/>
      </p:bgPr>
    </p:bg>
    <p:spTree>
      <p:nvGrpSpPr>
        <p:cNvPr id="1" name=""/>
        <p:cNvGrpSpPr/>
        <p:nvPr/>
      </p:nvGrpSpPr>
      <p:grpSpPr>
        <a:xfrm>
          <a:off x="0" y="0"/>
          <a:ext cx="0" cy="0"/>
          <a:chOff x="0" y="0"/>
          <a:chExt cx="0" cy="0"/>
        </a:xfrm>
      </p:grpSpPr>
      <p:sp>
        <p:nvSpPr>
          <p:cNvPr id="2" name="2. Slide Title"/>
          <p:cNvSpPr>
            <a:spLocks noGrp="1"/>
          </p:cNvSpPr>
          <p:nvPr>
            <p:ph type="title"/>
          </p:nvPr>
        </p:nvSpPr>
        <p:spPr bwMode="black">
          <a:xfrm>
            <a:off x="363865" y="251907"/>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2"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3994522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yan Backgroun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39448322"/>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sp>
        <p:nvSpPr>
          <p:cNvPr id="2" name="2. Slide Title"/>
          <p:cNvSpPr>
            <a:spLocks noGrp="1"/>
          </p:cNvSpPr>
          <p:nvPr>
            <p:ph type="title"/>
          </p:nvPr>
        </p:nvSpPr>
        <p:spPr bwMode="invGray">
          <a:xfrm>
            <a:off x="363865" y="251906"/>
            <a:ext cx="8394354" cy="507831"/>
          </a:xfrm>
          <a:prstGeom prst="rect">
            <a:avLst/>
          </a:prstGeom>
        </p:spPr>
        <p:txBody>
          <a:bodyPr/>
          <a:lstStyle>
            <a:lvl1pPr>
              <a:defRPr sz="3300">
                <a:solidFill>
                  <a:schemeClr val="bg1"/>
                </a:solidFill>
              </a:defRPr>
            </a:lvl1pPr>
          </a:lstStyle>
          <a:p>
            <a:r>
              <a:rPr lang="en-US" dirty="0"/>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7"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FFFFFF"/>
                </a:solidFill>
              </a:rPr>
              <a:pPr defTabSz="914109" fontAlgn="base">
                <a:spcBef>
                  <a:spcPct val="0"/>
                </a:spcBef>
                <a:spcAft>
                  <a:spcPct val="0"/>
                </a:spcAft>
              </a:pPr>
              <a:t>‹#›</a:t>
            </a:fld>
            <a:endParaRPr sz="800" dirty="0">
              <a:solidFill>
                <a:srgbClr val="FFFFFF"/>
              </a:solidFill>
            </a:endParaRPr>
          </a:p>
        </p:txBody>
      </p:sp>
    </p:spTree>
    <p:extLst>
      <p:ext uri="{BB962C8B-B14F-4D97-AF65-F5344CB8AC3E}">
        <p14:creationId xmlns:p14="http://schemas.microsoft.com/office/powerpoint/2010/main" val="4077412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ecial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98965258"/>
              </p:ext>
            </p:extLst>
          </p:nvPr>
        </p:nvGraphicFramePr>
        <p:xfrm>
          <a:off x="1215" y="1625"/>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5"/>
                        <a:ext cx="1214" cy="1619"/>
                      </a:xfrm>
                      <a:prstGeom prst="rect">
                        <a:avLst/>
                      </a:prstGeom>
                    </p:spPr>
                  </p:pic>
                </p:oleObj>
              </mc:Fallback>
            </mc:AlternateContent>
          </a:graphicData>
        </a:graphic>
      </p:graphicFrame>
      <p:sp>
        <p:nvSpPr>
          <p:cNvPr id="10" name="Freeform 9"/>
          <p:cNvSpPr/>
          <p:nvPr userDrawn="1"/>
        </p:nvSpPr>
        <p:spPr>
          <a:xfrm>
            <a:off x="6737884" y="0"/>
            <a:ext cx="2406120" cy="6088724"/>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66" tIns="46633" rIns="93266" bIns="46633" rtlCol="0" anchor="ctr">
            <a:noAutofit/>
          </a:bodyPr>
          <a:lstStyle/>
          <a:p>
            <a:pPr algn="ctr" defTabSz="914109"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5"/>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68"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1"/>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109" fontAlgn="base">
              <a:spcBef>
                <a:spcPct val="0"/>
              </a:spcBef>
              <a:spcAft>
                <a:spcPct val="0"/>
              </a:spcAft>
            </a:pPr>
            <a:fld id="{42C328C1-A84F-4A39-A664-DBA00541A8C6}" type="slidenum">
              <a:rPr sz="800" smtClean="0">
                <a:solidFill>
                  <a:srgbClr val="00ADEF"/>
                </a:solidFill>
              </a:rPr>
              <a:pPr defTabSz="914109"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3793863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95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6007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3"/>
          <a:srcRect l="-15953" r="24258"/>
          <a:stretch/>
        </p:blipFill>
        <p:spPr>
          <a:xfrm>
            <a:off x="1568006" y="-12958"/>
            <a:ext cx="7597694" cy="6889666"/>
          </a:xfrm>
          <a:prstGeom prst="rect">
            <a:avLst/>
          </a:pr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90094466"/>
              </p:ext>
            </p:extLst>
          </p:nvPr>
        </p:nvGraphicFramePr>
        <p:xfrm>
          <a:off x="1621" y="1623"/>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1" y="1623"/>
                        <a:ext cx="1619" cy="1619"/>
                      </a:xfrm>
                      <a:prstGeom prst="rect">
                        <a:avLst/>
                      </a:prstGeom>
                    </p:spPr>
                  </p:pic>
                </p:oleObj>
              </mc:Fallback>
            </mc:AlternateContent>
          </a:graphicData>
        </a:graphic>
      </p:graphicFrame>
      <p:sp>
        <p:nvSpPr>
          <p:cNvPr id="18" name="Freeform 17"/>
          <p:cNvSpPr/>
          <p:nvPr userDrawn="1"/>
        </p:nvSpPr>
        <p:spPr bwMode="gray">
          <a:xfrm>
            <a:off x="0" y="-8612"/>
            <a:ext cx="3615484" cy="6892531"/>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 name="connsiteX0" fmla="*/ 0 w 6037592"/>
              <a:gd name="connsiteY0" fmla="*/ 0 h 6742619"/>
              <a:gd name="connsiteX1" fmla="*/ 6037592 w 6037592"/>
              <a:gd name="connsiteY1" fmla="*/ 0 h 6742619"/>
              <a:gd name="connsiteX2" fmla="*/ 4130560 w 6037592"/>
              <a:gd name="connsiteY2" fmla="*/ 6742619 h 6742619"/>
              <a:gd name="connsiteX3" fmla="*/ 0 w 6037592"/>
              <a:gd name="connsiteY3" fmla="*/ 6729919 h 6742619"/>
              <a:gd name="connsiteX4" fmla="*/ 0 w 6037592"/>
              <a:gd name="connsiteY4" fmla="*/ 0 h 6742619"/>
              <a:gd name="connsiteX0" fmla="*/ 0 w 6711108"/>
              <a:gd name="connsiteY0" fmla="*/ 0 h 6742619"/>
              <a:gd name="connsiteX1" fmla="*/ 6711108 w 6711108"/>
              <a:gd name="connsiteY1" fmla="*/ 0 h 6742619"/>
              <a:gd name="connsiteX2" fmla="*/ 4130560 w 6711108"/>
              <a:gd name="connsiteY2" fmla="*/ 6742619 h 6742619"/>
              <a:gd name="connsiteX3" fmla="*/ 0 w 6711108"/>
              <a:gd name="connsiteY3" fmla="*/ 6729919 h 6742619"/>
              <a:gd name="connsiteX4" fmla="*/ 0 w 6711108"/>
              <a:gd name="connsiteY4" fmla="*/ 0 h 6742619"/>
              <a:gd name="connsiteX0" fmla="*/ 0 w 6711108"/>
              <a:gd name="connsiteY0" fmla="*/ 0 h 6755319"/>
              <a:gd name="connsiteX1" fmla="*/ 6711108 w 6711108"/>
              <a:gd name="connsiteY1" fmla="*/ 0 h 6755319"/>
              <a:gd name="connsiteX2" fmla="*/ 5477592 w 6711108"/>
              <a:gd name="connsiteY2" fmla="*/ 6755319 h 6755319"/>
              <a:gd name="connsiteX3" fmla="*/ 0 w 6711108"/>
              <a:gd name="connsiteY3" fmla="*/ 6729919 h 6755319"/>
              <a:gd name="connsiteX4" fmla="*/ 0 w 6711108"/>
              <a:gd name="connsiteY4" fmla="*/ 0 h 67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1108" h="6755319">
                <a:moveTo>
                  <a:pt x="0" y="0"/>
                </a:moveTo>
                <a:lnTo>
                  <a:pt x="6711108" y="0"/>
                </a:lnTo>
                <a:lnTo>
                  <a:pt x="5477592" y="6755319"/>
                </a:lnTo>
                <a:lnTo>
                  <a:pt x="0" y="672991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96" tIns="46648" rIns="93296" bIns="46648" rtlCol="0" anchor="ctr">
            <a:noAutofit/>
          </a:bodyPr>
          <a:lstStyle/>
          <a:p>
            <a:pPr algn="ctr" defTabSz="914400" fontAlgn="base">
              <a:spcBef>
                <a:spcPct val="0"/>
              </a:spcBef>
              <a:spcAft>
                <a:spcPct val="0"/>
              </a:spcAft>
            </a:pPr>
            <a:endParaRPr lang="en-US">
              <a:solidFill>
                <a:srgbClr val="FFFFFF"/>
              </a:solidFill>
            </a:endParaRPr>
          </a:p>
        </p:txBody>
      </p:sp>
      <p:cxnSp>
        <p:nvCxnSpPr>
          <p:cNvPr id="19" name="Straight Connector 18"/>
          <p:cNvCxnSpPr/>
          <p:nvPr userDrawn="1"/>
        </p:nvCxnSpPr>
        <p:spPr bwMode="gray">
          <a:xfrm flipH="1">
            <a:off x="2863878" y="103664"/>
            <a:ext cx="622019" cy="6155031"/>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4"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14400"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163004" y="251903"/>
            <a:ext cx="2189004" cy="2054614"/>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bwMode="gray">
          <a:xfrm>
            <a:off x="163005" y="3386693"/>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
        <p:nvSpPr>
          <p:cNvPr id="12" name="Working Draft Text" hidden="1"/>
          <p:cNvSpPr txBox="1"/>
          <p:nvPr userDrawn="1"/>
        </p:nvSpPr>
        <p:spPr>
          <a:xfrm>
            <a:off x="6025807" y="6349400"/>
            <a:ext cx="899613" cy="125612"/>
          </a:xfrm>
          <a:prstGeom prst="rect">
            <a:avLst/>
          </a:prstGeom>
        </p:spPr>
        <p:txBody>
          <a:bodyPr vert="horz" wrap="none" lIns="0" tIns="0" rIns="0" bIns="0" rtlCol="0">
            <a:spAutoFit/>
          </a:bodyPr>
          <a:lstStyle/>
          <a:p>
            <a:pPr defTabSz="914400" fontAlgn="base">
              <a:spcBef>
                <a:spcPct val="0"/>
              </a:spcBef>
              <a:spcAft>
                <a:spcPts val="612"/>
              </a:spcAft>
            </a:pPr>
            <a:r>
              <a:rPr lang="en-US" sz="800" b="1">
                <a:solidFill>
                  <a:srgbClr val="FFFFFF"/>
                </a:solidFill>
              </a:rPr>
              <a:t>WORKING DRAFT</a:t>
            </a:r>
            <a:endParaRPr lang="en-US" sz="800" b="1" dirty="0" err="1">
              <a:solidFill>
                <a:srgbClr val="FFFFFF"/>
              </a:solidFill>
            </a:endParaRPr>
          </a:p>
        </p:txBody>
      </p:sp>
      <p:sp>
        <p:nvSpPr>
          <p:cNvPr id="13" name="Working Draft" hidden="1"/>
          <p:cNvSpPr txBox="1"/>
          <p:nvPr userDrawn="1"/>
        </p:nvSpPr>
        <p:spPr>
          <a:xfrm>
            <a:off x="6025807" y="6478980"/>
            <a:ext cx="2527094" cy="125612"/>
          </a:xfrm>
          <a:prstGeom prst="rect">
            <a:avLst/>
          </a:prstGeom>
        </p:spPr>
        <p:txBody>
          <a:bodyPr vert="horz" wrap="none" lIns="0" tIns="0" rIns="0" bIns="0" rtlCol="0">
            <a:spAutoFit/>
          </a:bodyPr>
          <a:lstStyle/>
          <a:p>
            <a:pPr defTabSz="914400" fontAlgn="base">
              <a:spcBef>
                <a:spcPct val="0"/>
              </a:spcBef>
              <a:spcAft>
                <a:spcPts val="612"/>
              </a:spcAft>
            </a:pPr>
            <a:r>
              <a:rPr lang="en-US" sz="800">
                <a:solidFill>
                  <a:srgbClr val="FFFFFF"/>
                </a:solidFill>
              </a:rPr>
              <a:t>Last Modified 5/24/2018 8:13 AM India Standard Time</a:t>
            </a:r>
            <a:endParaRPr lang="en-US" sz="800" dirty="0" err="1">
              <a:solidFill>
                <a:srgbClr val="FFFFFF"/>
              </a:solidFill>
            </a:endParaRPr>
          </a:p>
        </p:txBody>
      </p:sp>
      <p:sp>
        <p:nvSpPr>
          <p:cNvPr id="14" name="Printed" hidden="1"/>
          <p:cNvSpPr txBox="1"/>
          <p:nvPr userDrawn="1"/>
        </p:nvSpPr>
        <p:spPr>
          <a:xfrm>
            <a:off x="6025807" y="6608560"/>
            <a:ext cx="333675" cy="125612"/>
          </a:xfrm>
          <a:prstGeom prst="rect">
            <a:avLst/>
          </a:prstGeom>
        </p:spPr>
        <p:txBody>
          <a:bodyPr vert="horz" wrap="none" lIns="0" tIns="0" rIns="0" bIns="0" rtlCol="0">
            <a:spAutoFit/>
          </a:bodyPr>
          <a:lstStyle/>
          <a:p>
            <a:pPr defTabSz="914400" fontAlgn="base">
              <a:spcBef>
                <a:spcPct val="0"/>
              </a:spcBef>
              <a:spcAft>
                <a:spcPts val="612"/>
              </a:spcAft>
            </a:pPr>
            <a:r>
              <a:rPr lang="en-US" sz="800">
                <a:solidFill>
                  <a:srgbClr val="FFFFFF"/>
                </a:solidFill>
              </a:rPr>
              <a:t>Printed</a:t>
            </a:r>
            <a:endParaRPr lang="en-US" sz="800" dirty="0" err="1">
              <a:solidFill>
                <a:srgbClr val="FFFFFF"/>
              </a:solidFill>
            </a:endParaRPr>
          </a:p>
        </p:txBody>
      </p:sp>
    </p:spTree>
    <p:extLst>
      <p:ext uri="{BB962C8B-B14F-4D97-AF65-F5344CB8AC3E}">
        <p14:creationId xmlns:p14="http://schemas.microsoft.com/office/powerpoint/2010/main" val="35025942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59186121"/>
              </p:ext>
            </p:extLst>
          </p:nvPr>
        </p:nvGraphicFramePr>
        <p:xfrm>
          <a:off x="1621" y="1623"/>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1" y="1623"/>
                        <a:ext cx="1619" cy="1619"/>
                      </a:xfrm>
                      <a:prstGeom prst="rect">
                        <a:avLst/>
                      </a:prstGeom>
                    </p:spPr>
                  </p:pic>
                </p:oleObj>
              </mc:Fallback>
            </mc:AlternateContent>
          </a:graphicData>
        </a:graphic>
      </p:graphicFrame>
      <p:pic>
        <p:nvPicPr>
          <p:cNvPr id="2" name="Picture 1"/>
          <p:cNvPicPr>
            <a:picLocks noChangeAspect="1"/>
          </p:cNvPicPr>
          <p:nvPr userDrawn="1"/>
        </p:nvPicPr>
        <p:blipFill>
          <a:blip r:embed="rId5"/>
          <a:stretch>
            <a:fillRect/>
          </a:stretch>
        </p:blipFill>
        <p:spPr>
          <a:xfrm>
            <a:off x="0" y="-7127"/>
            <a:ext cx="9097024" cy="6865127"/>
          </a:xfrm>
          <a:prstGeom prst="rect">
            <a:avLst/>
          </a:prstGeom>
        </p:spPr>
      </p:pic>
      <p:sp>
        <p:nvSpPr>
          <p:cNvPr id="14" name="Freeform 13"/>
          <p:cNvSpPr/>
          <p:nvPr userDrawn="1"/>
        </p:nvSpPr>
        <p:spPr bwMode="gray">
          <a:xfrm>
            <a:off x="0" y="-8612"/>
            <a:ext cx="6160590" cy="6866616"/>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Lst>
            <a:ahLst/>
            <a:cxnLst>
              <a:cxn ang="0">
                <a:pos x="connsiteX0" y="connsiteY0"/>
              </a:cxn>
              <a:cxn ang="0">
                <a:pos x="connsiteX1" y="connsiteY1"/>
              </a:cxn>
              <a:cxn ang="0">
                <a:pos x="connsiteX2" y="connsiteY2"/>
              </a:cxn>
              <a:cxn ang="0">
                <a:pos x="connsiteX3" y="connsiteY3"/>
              </a:cxn>
            </a:cxnLst>
            <a:rect l="l" t="t" r="r" b="b"/>
            <a:pathLst>
              <a:path w="6037592" h="6729919">
                <a:moveTo>
                  <a:pt x="0" y="0"/>
                </a:moveTo>
                <a:lnTo>
                  <a:pt x="6037592" y="0"/>
                </a:lnTo>
                <a:lnTo>
                  <a:pt x="2134066" y="6729919"/>
                </a:lnTo>
                <a:lnTo>
                  <a:pt x="0" y="67299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96" tIns="46648" rIns="93296" bIns="46648" rtlCol="0" anchor="ctr">
            <a:noAutofit/>
          </a:bodyPr>
          <a:lstStyle/>
          <a:p>
            <a:pPr algn="ctr" defTabSz="914400" fontAlgn="base">
              <a:spcBef>
                <a:spcPct val="0"/>
              </a:spcBef>
              <a:spcAft>
                <a:spcPct val="0"/>
              </a:spcAft>
            </a:pPr>
            <a:endParaRPr lang="en-US">
              <a:solidFill>
                <a:srgbClr val="FFFFFF"/>
              </a:solidFill>
            </a:endParaRPr>
          </a:p>
        </p:txBody>
      </p:sp>
      <p:cxnSp>
        <p:nvCxnSpPr>
          <p:cNvPr id="15" name="Straight Connector 14"/>
          <p:cNvCxnSpPr/>
          <p:nvPr userDrawn="1"/>
        </p:nvCxnSpPr>
        <p:spPr bwMode="gray">
          <a:xfrm flipH="1">
            <a:off x="2870049" y="-8612"/>
            <a:ext cx="3083199"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4"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14400"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3"/>
            <a:ext cx="4179586" cy="1017451"/>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3"/>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28308165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8" cy="639762"/>
          </a:xfrm>
        </p:spPr>
        <p:txBody>
          <a:bodyPr anchor="b"/>
          <a:lstStyle>
            <a:lvl1pPr marL="0" indent="0">
              <a:buNone/>
              <a:defRPr sz="2400" b="1"/>
            </a:lvl1pPr>
            <a:lvl2pPr marL="456960" indent="0">
              <a:buNone/>
              <a:defRPr sz="2000" b="1"/>
            </a:lvl2pPr>
            <a:lvl3pPr marL="913915" indent="0">
              <a:buNone/>
              <a:defRPr sz="1800" b="1"/>
            </a:lvl3pPr>
            <a:lvl4pPr marL="1370875" indent="0">
              <a:buNone/>
              <a:defRPr sz="1600" b="1"/>
            </a:lvl4pPr>
            <a:lvl5pPr marL="1827832" indent="0">
              <a:buNone/>
              <a:defRPr sz="1600" b="1"/>
            </a:lvl5pPr>
            <a:lvl6pPr marL="2284789" indent="0">
              <a:buNone/>
              <a:defRPr sz="1600" b="1"/>
            </a:lvl6pPr>
            <a:lvl7pPr marL="2741746" indent="0">
              <a:buNone/>
              <a:defRPr sz="1600" b="1"/>
            </a:lvl7pPr>
            <a:lvl8pPr marL="3198705" indent="0">
              <a:buNone/>
              <a:defRPr sz="1600" b="1"/>
            </a:lvl8pPr>
            <a:lvl9pPr marL="365566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6960" indent="0">
              <a:buNone/>
              <a:defRPr sz="2000" b="1"/>
            </a:lvl2pPr>
            <a:lvl3pPr marL="913915" indent="0">
              <a:buNone/>
              <a:defRPr sz="1800" b="1"/>
            </a:lvl3pPr>
            <a:lvl4pPr marL="1370875" indent="0">
              <a:buNone/>
              <a:defRPr sz="1600" b="1"/>
            </a:lvl4pPr>
            <a:lvl5pPr marL="1827832" indent="0">
              <a:buNone/>
              <a:defRPr sz="1600" b="1"/>
            </a:lvl5pPr>
            <a:lvl6pPr marL="2284789" indent="0">
              <a:buNone/>
              <a:defRPr sz="1600" b="1"/>
            </a:lvl6pPr>
            <a:lvl7pPr marL="2741746" indent="0">
              <a:buNone/>
              <a:defRPr sz="1600" b="1"/>
            </a:lvl7pPr>
            <a:lvl8pPr marL="3198705" indent="0">
              <a:buNone/>
              <a:defRPr sz="1600" b="1"/>
            </a:lvl8pPr>
            <a:lvl9pPr marL="36556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3468608"/>
              </p:ext>
            </p:extLst>
          </p:nvPr>
        </p:nvGraphicFramePr>
        <p:xfrm>
          <a:off x="1621" y="1623"/>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1" y="1623"/>
                        <a:ext cx="1619"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4548837" y="-7127"/>
            <a:ext cx="4595163" cy="6865127"/>
          </a:xfrm>
          <a:prstGeom prst="rect">
            <a:avLst/>
          </a:prstGeom>
        </p:spPr>
      </p:pic>
      <p:sp>
        <p:nvSpPr>
          <p:cNvPr id="5" name="doc id"/>
          <p:cNvSpPr txBox="1">
            <a:spLocks noChangeArrowheads="1"/>
          </p:cNvSpPr>
          <p:nvPr userDrawn="1"/>
        </p:nvSpPr>
        <p:spPr bwMode="gray">
          <a:xfrm>
            <a:off x="8615934"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14400"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3"/>
            <a:ext cx="4179586" cy="1017451"/>
          </a:xfrm>
          <a:prstGeom prst="rect">
            <a:avLst/>
          </a:prstGeom>
        </p:spPr>
        <p:txBody>
          <a:bodyPr/>
          <a:lstStyle>
            <a:lvl1pPr>
              <a:lnSpc>
                <a:spcPct val="90000"/>
              </a:lnSpc>
              <a:defRPr lang="x-none" sz="3700" b="0" baseline="0">
                <a:solidFill>
                  <a:schemeClr val="accent4"/>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3"/>
            <a:ext cx="2778892" cy="172715"/>
          </a:xfrm>
          <a:prstGeom prst="rect">
            <a:avLst/>
          </a:prstGeom>
        </p:spPr>
        <p:txBody>
          <a:bodyPr wrap="square">
            <a:spAutoFit/>
          </a:bodyPr>
          <a:lstStyle>
            <a:lvl1pPr>
              <a:spcBef>
                <a:spcPts val="0"/>
              </a:spcBef>
              <a:spcAft>
                <a:spcPts val="230"/>
              </a:spcAft>
              <a:defRPr lang="x-none" sz="1100" cap="none" baseline="0">
                <a:solidFill>
                  <a:schemeClr val="accent4"/>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40393596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a:xfrm>
            <a:off x="363865" y="251903"/>
            <a:ext cx="8394354" cy="314028"/>
          </a:xfrm>
          <a:prstGeom prst="rect">
            <a:avLst/>
          </a:prstGeom>
        </p:spPr>
        <p:txBody>
          <a:bodyPr/>
          <a:lstStyle>
            <a:lvl1pPr>
              <a:defRPr sz="2000"/>
            </a:lvl1pPr>
          </a:lstStyle>
          <a:p>
            <a:r>
              <a:rPr lang="en-US"/>
              <a:t>Click to edit Master title style</a:t>
            </a:r>
            <a:endParaRPr lang="x-none" dirty="0"/>
          </a:p>
        </p:txBody>
      </p:sp>
      <p:sp>
        <p:nvSpPr>
          <p:cNvPr id="8"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Tree>
    <p:extLst>
      <p:ext uri="{BB962C8B-B14F-4D97-AF65-F5344CB8AC3E}">
        <p14:creationId xmlns:p14="http://schemas.microsoft.com/office/powerpoint/2010/main" val="38591561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74" userDrawn="1">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71090344"/>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2959" y="648"/>
            <a:ext cx="9144000" cy="6857352"/>
          </a:xfrm>
          <a:prstGeom prst="rect">
            <a:avLst/>
          </a:prstGeom>
        </p:spPr>
      </p:pic>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8"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6092838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97517128"/>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65"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7781653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07396897"/>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66" y="1652141"/>
            <a:ext cx="4059184"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3452" y="1652141"/>
            <a:ext cx="4092751"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4045323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pact Slide 1">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3"/>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5"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0532326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pact Slide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3"/>
            <a:ext cx="4179586" cy="1017451"/>
          </a:xfrm>
          <a:prstGeom prst="rect">
            <a:avLst/>
          </a:prstGeom>
        </p:spPr>
        <p:txBody>
          <a:bodyPr/>
          <a:lstStyle>
            <a:lvl1pPr>
              <a:lnSpc>
                <a:spcPct val="90000"/>
              </a:lnSpc>
              <a:spcBef>
                <a:spcPts val="459"/>
              </a:spcBef>
              <a:spcAft>
                <a:spcPts val="459"/>
              </a:spcAft>
              <a:defRPr sz="3700">
                <a:solidFill>
                  <a:schemeClr val="bg1"/>
                </a:solidFill>
              </a:defRPr>
            </a:lvl1pPr>
          </a:lstStyle>
          <a:p>
            <a:r>
              <a:rPr lang="en-US"/>
              <a:t>Click to edit Master title style</a:t>
            </a:r>
            <a:endParaRPr lang="en-US" dirty="0"/>
          </a:p>
        </p:txBody>
      </p:sp>
      <p:sp>
        <p:nvSpPr>
          <p:cNvPr id="7"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3565648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pact Slide 3">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9113733"/>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2469161" y="-1529"/>
            <a:ext cx="6674840" cy="6861057"/>
          </a:xfrm>
          <a:prstGeom prst="rect">
            <a:avLst/>
          </a:prstGeom>
          <a:noFill/>
          <a:ln>
            <a:noFill/>
          </a:ln>
        </p:spPr>
      </p:pic>
      <p:sp>
        <p:nvSpPr>
          <p:cNvPr id="12" name="Freeform 11"/>
          <p:cNvSpPr/>
          <p:nvPr userDrawn="1"/>
        </p:nvSpPr>
        <p:spPr bwMode="gray">
          <a:xfrm>
            <a:off x="-871" y="323"/>
            <a:ext cx="6562714" cy="6857352"/>
          </a:xfrm>
          <a:custGeom>
            <a:avLst/>
            <a:gdLst>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799248 w 6431688"/>
              <a:gd name="connsiteY5" fmla="*/ 6728033 h 6728033"/>
              <a:gd name="connsiteX6" fmla="*/ 5616 w 6431688"/>
              <a:gd name="connsiteY6" fmla="*/ 6728033 h 6728033"/>
              <a:gd name="connsiteX7" fmla="*/ 854 w 6431688"/>
              <a:gd name="connsiteY7" fmla="*/ 6728033 h 6728033"/>
              <a:gd name="connsiteX8" fmla="*/ 854 w 6431688"/>
              <a:gd name="connsiteY8" fmla="*/ 253446 h 6728033"/>
              <a:gd name="connsiteX9" fmla="*/ 0 w 6431688"/>
              <a:gd name="connsiteY9" fmla="*/ 253446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558866 w 6431688"/>
              <a:gd name="connsiteY2" fmla="*/ 6724856 h 6728033"/>
              <a:gd name="connsiteX3" fmla="*/ 2552806 w 6431688"/>
              <a:gd name="connsiteY3" fmla="*/ 6727237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1688" h="6728033">
                <a:moveTo>
                  <a:pt x="0" y="0"/>
                </a:moveTo>
                <a:lnTo>
                  <a:pt x="6431688" y="0"/>
                </a:lnTo>
                <a:lnTo>
                  <a:pt x="2558866" y="6724856"/>
                </a:lnTo>
                <a:lnTo>
                  <a:pt x="2552806" y="6727237"/>
                </a:lnTo>
                <a:lnTo>
                  <a:pt x="5616" y="6728033"/>
                </a:lnTo>
                <a:lnTo>
                  <a:pt x="854" y="6728033"/>
                </a:lnTo>
                <a:lnTo>
                  <a:pt x="854" y="253446"/>
                </a:lnTo>
                <a:lnTo>
                  <a:pt x="0" y="253446"/>
                </a:lnTo>
                <a:lnTo>
                  <a:pt x="0" y="0"/>
                </a:lnTo>
                <a:close/>
              </a:path>
            </a:pathLst>
          </a:custGeom>
          <a:solidFill>
            <a:srgbClr val="FFFFFF"/>
          </a:solidFill>
          <a:ln>
            <a:noFill/>
          </a:ln>
        </p:spPr>
        <p:txBody>
          <a:bodyPr vert="horz" wrap="square" lIns="68575" tIns="34287" rIns="68575" bIns="34287" numCol="1" anchor="t" anchorCtr="0" compatLnSpc="1">
            <a:prstTxWarp prst="textNoShape">
              <a:avLst/>
            </a:prstTxWarp>
            <a:noAutofit/>
          </a:bodyPr>
          <a:lstStyle/>
          <a:p>
            <a:pPr defTabSz="914400" fontAlgn="base">
              <a:spcBef>
                <a:spcPct val="0"/>
              </a:spcBef>
              <a:spcAft>
                <a:spcPct val="0"/>
              </a:spcAft>
            </a:pPr>
            <a:endParaRPr lang="en-US" sz="1300" dirty="0" err="1">
              <a:solidFill>
                <a:srgbClr val="000000"/>
              </a:solidFill>
            </a:endParaRPr>
          </a:p>
        </p:txBody>
      </p:sp>
      <p:sp>
        <p:nvSpPr>
          <p:cNvPr id="19" name="Freeform 182"/>
          <p:cNvSpPr>
            <a:spLocks/>
          </p:cNvSpPr>
          <p:nvPr userDrawn="1"/>
        </p:nvSpPr>
        <p:spPr bwMode="gray">
          <a:xfrm>
            <a:off x="1" y="4823410"/>
            <a:ext cx="1177096" cy="2034590"/>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3"/>
          </a:solidFill>
          <a:ln>
            <a:noFill/>
          </a:ln>
        </p:spPr>
        <p:txBody>
          <a:bodyPr vert="horz" wrap="square" lIns="68575" tIns="34287" rIns="68575" bIns="34287" numCol="1" anchor="t" anchorCtr="0" compatLnSpc="1">
            <a:prstTxWarp prst="textNoShape">
              <a:avLst/>
            </a:prstTxWarp>
          </a:bodyPr>
          <a:lstStyle/>
          <a:p>
            <a:pPr defTabSz="914400" fontAlgn="base">
              <a:spcBef>
                <a:spcPct val="0"/>
              </a:spcBef>
              <a:spcAft>
                <a:spcPct val="0"/>
              </a:spcAft>
            </a:pPr>
            <a:endParaRPr lang="en-US" sz="1300">
              <a:solidFill>
                <a:srgbClr val="000000"/>
              </a:solidFill>
            </a:endParaRPr>
          </a:p>
        </p:txBody>
      </p:sp>
      <p:sp>
        <p:nvSpPr>
          <p:cNvPr id="20" name="Freeform 19"/>
          <p:cNvSpPr>
            <a:spLocks/>
          </p:cNvSpPr>
          <p:nvPr userDrawn="1"/>
        </p:nvSpPr>
        <p:spPr bwMode="gray">
          <a:xfrm>
            <a:off x="6656420" y="2556819"/>
            <a:ext cx="2487580" cy="4301181"/>
          </a:xfrm>
          <a:custGeom>
            <a:avLst/>
            <a:gdLst>
              <a:gd name="connsiteX0" fmla="*/ 2243086 w 2243086"/>
              <a:gd name="connsiteY0" fmla="*/ 0 h 3878664"/>
              <a:gd name="connsiteX1" fmla="*/ 2243086 w 2243086"/>
              <a:gd name="connsiteY1" fmla="*/ 3878664 h 3878664"/>
              <a:gd name="connsiteX2" fmla="*/ 0 w 2243086"/>
              <a:gd name="connsiteY2" fmla="*/ 3878664 h 3878664"/>
            </a:gdLst>
            <a:ahLst/>
            <a:cxnLst>
              <a:cxn ang="0">
                <a:pos x="connsiteX0" y="connsiteY0"/>
              </a:cxn>
              <a:cxn ang="0">
                <a:pos x="connsiteX1" y="connsiteY1"/>
              </a:cxn>
              <a:cxn ang="0">
                <a:pos x="connsiteX2" y="connsiteY2"/>
              </a:cxn>
            </a:cxnLst>
            <a:rect l="l" t="t" r="r" b="b"/>
            <a:pathLst>
              <a:path w="2243086" h="3878664">
                <a:moveTo>
                  <a:pt x="2243086" y="0"/>
                </a:moveTo>
                <a:lnTo>
                  <a:pt x="2243086" y="3878664"/>
                </a:lnTo>
                <a:lnTo>
                  <a:pt x="0" y="3878664"/>
                </a:lnTo>
                <a:close/>
              </a:path>
            </a:pathLst>
          </a:custGeom>
          <a:solidFill>
            <a:schemeClr val="accent1"/>
          </a:solidFill>
          <a:ln>
            <a:noFill/>
          </a:ln>
        </p:spPr>
        <p:txBody>
          <a:bodyPr vert="horz" wrap="square" lIns="91437" tIns="45719" rIns="91437" bIns="45719" numCol="1" anchor="t" anchorCtr="0" compatLnSpc="1">
            <a:prstTxWarp prst="textNoShape">
              <a:avLst/>
            </a:prstTxWarp>
            <a:noAutofit/>
          </a:bodyPr>
          <a:lstStyle/>
          <a:p>
            <a:pPr defTabSz="914396" fontAlgn="base">
              <a:spcBef>
                <a:spcPct val="0"/>
              </a:spcBef>
              <a:spcAft>
                <a:spcPct val="0"/>
              </a:spcAft>
            </a:pPr>
            <a:endParaRPr lang="en-US" sz="1600">
              <a:solidFill>
                <a:srgbClr val="000000"/>
              </a:solidFill>
            </a:endParaRPr>
          </a:p>
        </p:txBody>
      </p:sp>
      <p:sp>
        <p:nvSpPr>
          <p:cNvPr id="2" name="Title 1"/>
          <p:cNvSpPr>
            <a:spLocks noGrp="1"/>
          </p:cNvSpPr>
          <p:nvPr>
            <p:ph type="title"/>
          </p:nvPr>
        </p:nvSpPr>
        <p:spPr bwMode="gray">
          <a:xfrm>
            <a:off x="363866" y="251903"/>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10"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4013260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pact Slide 4">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36071418"/>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93502" y="2932954"/>
            <a:ext cx="2550498" cy="3925046"/>
          </a:xfrm>
          <a:prstGeom prst="rect">
            <a:avLst/>
          </a:prstGeom>
        </p:spPr>
      </p:pic>
      <p:sp>
        <p:nvSpPr>
          <p:cNvPr id="15" name="Freeform 14"/>
          <p:cNvSpPr/>
          <p:nvPr userDrawn="1"/>
        </p:nvSpPr>
        <p:spPr bwMode="gray">
          <a:xfrm>
            <a:off x="1" y="325"/>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914400" fontAlgn="base">
              <a:spcBef>
                <a:spcPct val="0"/>
              </a:spcBef>
              <a:spcAft>
                <a:spcPct val="0"/>
              </a:spcAft>
            </a:pPr>
            <a:endParaRPr lang="en-US" sz="1600" dirty="0" err="1">
              <a:solidFill>
                <a:srgbClr val="000000"/>
              </a:solidFill>
            </a:endParaRPr>
          </a:p>
        </p:txBody>
      </p:sp>
      <p:sp>
        <p:nvSpPr>
          <p:cNvPr id="16" name="Freeform 15"/>
          <p:cNvSpPr/>
          <p:nvPr userDrawn="1"/>
        </p:nvSpPr>
        <p:spPr bwMode="gray">
          <a:xfrm>
            <a:off x="7791781" y="1"/>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96" tIns="46648" rIns="93296" bIns="46648" rtlCol="0" anchor="ctr">
            <a:noAutofit/>
          </a:bodyPr>
          <a:lstStyle/>
          <a:p>
            <a:pPr algn="ctr" defTabSz="914400"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6" y="251903"/>
            <a:ext cx="6978546" cy="306177"/>
          </a:xfrm>
          <a:prstGeom prst="rect">
            <a:avLst/>
          </a:prstGeom>
        </p:spPr>
        <p:txBody>
          <a:bodyPr wrap="square">
            <a:spAutoFit/>
          </a:bodyPr>
          <a:lstStyle/>
          <a:p>
            <a:r>
              <a:rPr lang="en-US"/>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bwMode="gray">
          <a:xfrm>
            <a:off x="363865"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1045421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pact Slide 5">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2887496"/>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87282" y="2923896"/>
            <a:ext cx="2556718" cy="3925046"/>
          </a:xfrm>
          <a:prstGeom prst="rect">
            <a:avLst/>
          </a:prstGeom>
        </p:spPr>
      </p:pic>
      <p:sp>
        <p:nvSpPr>
          <p:cNvPr id="18" name="Freeform 17"/>
          <p:cNvSpPr/>
          <p:nvPr userDrawn="1"/>
        </p:nvSpPr>
        <p:spPr bwMode="gray">
          <a:xfrm>
            <a:off x="1" y="325"/>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914400" fontAlgn="base">
              <a:spcBef>
                <a:spcPct val="0"/>
              </a:spcBef>
              <a:spcAft>
                <a:spcPct val="0"/>
              </a:spcAft>
            </a:pPr>
            <a:endParaRPr lang="en-US" sz="1600" dirty="0" err="1">
              <a:solidFill>
                <a:srgbClr val="000000"/>
              </a:solidFill>
            </a:endParaRPr>
          </a:p>
        </p:txBody>
      </p:sp>
      <p:sp>
        <p:nvSpPr>
          <p:cNvPr id="19" name="Freeform 18"/>
          <p:cNvSpPr/>
          <p:nvPr userDrawn="1"/>
        </p:nvSpPr>
        <p:spPr bwMode="gray">
          <a:xfrm>
            <a:off x="7791781" y="1"/>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96" tIns="46648" rIns="93296" bIns="46648" rtlCol="0" anchor="ctr">
            <a:noAutofit/>
          </a:bodyPr>
          <a:lstStyle/>
          <a:p>
            <a:pPr algn="ctr" defTabSz="914400"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6" y="251903"/>
            <a:ext cx="6978547" cy="306177"/>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7" name="Text Placeholder 6"/>
          <p:cNvSpPr>
            <a:spLocks noGrp="1"/>
          </p:cNvSpPr>
          <p:nvPr>
            <p:ph type="body" sz="quarter" idx="10"/>
          </p:nvPr>
        </p:nvSpPr>
        <p:spPr bwMode="gray">
          <a:xfrm>
            <a:off x="364449"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3904997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pact Slide 6">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94665178"/>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sp>
        <p:nvSpPr>
          <p:cNvPr id="12" name="Freeform 11"/>
          <p:cNvSpPr>
            <a:spLocks/>
          </p:cNvSpPr>
          <p:nvPr userDrawn="1"/>
        </p:nvSpPr>
        <p:spPr bwMode="gray">
          <a:xfrm>
            <a:off x="3432588" y="4"/>
            <a:ext cx="5711413" cy="6854698"/>
          </a:xfrm>
          <a:custGeom>
            <a:avLst/>
            <a:gdLst>
              <a:gd name="connsiteX0" fmla="*/ 0 w 5597383"/>
              <a:gd name="connsiteY0" fmla="*/ 0 h 6718239"/>
              <a:gd name="connsiteX1" fmla="*/ 177800 w 5597383"/>
              <a:gd name="connsiteY1" fmla="*/ 0 h 6718239"/>
              <a:gd name="connsiteX2" fmla="*/ 5419583 w 5597383"/>
              <a:gd name="connsiteY2" fmla="*/ 0 h 6718239"/>
              <a:gd name="connsiteX3" fmla="*/ 5597383 w 5597383"/>
              <a:gd name="connsiteY3" fmla="*/ 0 h 6718239"/>
              <a:gd name="connsiteX4" fmla="*/ 5597383 w 5597383"/>
              <a:gd name="connsiteY4" fmla="*/ 6718239 h 6718239"/>
              <a:gd name="connsiteX5" fmla="*/ 5419583 w 5597383"/>
              <a:gd name="connsiteY5" fmla="*/ 6718239 h 6718239"/>
              <a:gd name="connsiteX6" fmla="*/ 186984 w 5597383"/>
              <a:gd name="connsiteY6" fmla="*/ 6718239 h 6718239"/>
              <a:gd name="connsiteX7" fmla="*/ 9184 w 5597383"/>
              <a:gd name="connsiteY7" fmla="*/ 6718239 h 6718239"/>
              <a:gd name="connsiteX8" fmla="*/ 1939094 w 5597383"/>
              <a:gd name="connsiteY8" fmla="*/ 3360782 h 6718239"/>
              <a:gd name="connsiteX9" fmla="*/ 0 w 5597383"/>
              <a:gd name="connsiteY9" fmla="*/ 0 h 67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7383" h="6718239">
                <a:moveTo>
                  <a:pt x="0" y="0"/>
                </a:moveTo>
                <a:lnTo>
                  <a:pt x="177800" y="0"/>
                </a:lnTo>
                <a:lnTo>
                  <a:pt x="5419583" y="0"/>
                </a:lnTo>
                <a:lnTo>
                  <a:pt x="5597383" y="0"/>
                </a:lnTo>
                <a:lnTo>
                  <a:pt x="5597383" y="6718239"/>
                </a:lnTo>
                <a:lnTo>
                  <a:pt x="5419583" y="6718239"/>
                </a:lnTo>
                <a:lnTo>
                  <a:pt x="186984" y="6718239"/>
                </a:lnTo>
                <a:lnTo>
                  <a:pt x="9184" y="6718239"/>
                </a:lnTo>
                <a:lnTo>
                  <a:pt x="1939094" y="3360782"/>
                </a:lnTo>
                <a:cubicBezTo>
                  <a:pt x="1270832" y="2240521"/>
                  <a:pt x="668262" y="1120261"/>
                  <a:pt x="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96" tIns="46648" rIns="93296" bIns="46648" rtlCol="0" anchor="ctr">
            <a:noAutofit/>
          </a:bodyPr>
          <a:lstStyle/>
          <a:p>
            <a:pPr algn="ctr" defTabSz="914400" fontAlgn="base">
              <a:spcBef>
                <a:spcPct val="0"/>
              </a:spcBef>
              <a:spcAft>
                <a:spcPct val="0"/>
              </a:spcAft>
            </a:pPr>
            <a:endParaRPr lang="en-US" sz="1200" dirty="0" err="1">
              <a:solidFill>
                <a:srgbClr val="000000"/>
              </a:solidFill>
            </a:endParaRPr>
          </a:p>
        </p:txBody>
      </p:sp>
      <p:sp>
        <p:nvSpPr>
          <p:cNvPr id="2" name="2. Slide Title"/>
          <p:cNvSpPr>
            <a:spLocks noGrp="1"/>
          </p:cNvSpPr>
          <p:nvPr>
            <p:ph type="title"/>
          </p:nvPr>
        </p:nvSpPr>
        <p:spPr bwMode="black">
          <a:xfrm>
            <a:off x="363865" y="251903"/>
            <a:ext cx="8394354" cy="306177"/>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49" y="1652141"/>
            <a:ext cx="417900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5313921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accent4"/>
        </a:solidFill>
        <a:effectLst/>
      </p:bgPr>
    </p:bg>
    <p:spTree>
      <p:nvGrpSpPr>
        <p:cNvPr id="1" name=""/>
        <p:cNvGrpSpPr/>
        <p:nvPr/>
      </p:nvGrpSpPr>
      <p:grpSpPr>
        <a:xfrm>
          <a:off x="0" y="0"/>
          <a:ext cx="0" cy="0"/>
          <a:chOff x="0" y="0"/>
          <a:chExt cx="0" cy="0"/>
        </a:xfrm>
      </p:grpSpPr>
      <p:sp>
        <p:nvSpPr>
          <p:cNvPr id="2" name="2. Slide Title"/>
          <p:cNvSpPr>
            <a:spLocks noGrp="1"/>
          </p:cNvSpPr>
          <p:nvPr>
            <p:ph type="title"/>
          </p:nvPr>
        </p:nvSpPr>
        <p:spPr bwMode="black">
          <a:xfrm>
            <a:off x="363865" y="251903"/>
            <a:ext cx="8394354" cy="306177"/>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49"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2960810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yan Backgroun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5063527"/>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sp>
        <p:nvSpPr>
          <p:cNvPr id="2" name="2. Slide Title"/>
          <p:cNvSpPr>
            <a:spLocks noGrp="1"/>
          </p:cNvSpPr>
          <p:nvPr>
            <p:ph type="title"/>
          </p:nvPr>
        </p:nvSpPr>
        <p:spPr bwMode="invGray">
          <a:xfrm>
            <a:off x="363865" y="251903"/>
            <a:ext cx="8394354" cy="507831"/>
          </a:xfrm>
          <a:prstGeom prst="rect">
            <a:avLst/>
          </a:prstGeom>
        </p:spPr>
        <p:txBody>
          <a:bodyPr/>
          <a:lstStyle>
            <a:lvl1pPr>
              <a:defRPr sz="3300">
                <a:solidFill>
                  <a:schemeClr val="bg1"/>
                </a:solidFill>
              </a:defRPr>
            </a:lvl1pPr>
          </a:lstStyle>
          <a:p>
            <a:r>
              <a:rPr lang="en-US" dirty="0"/>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7"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FFFFFF"/>
                </a:solidFill>
              </a:rPr>
              <a:pPr defTabSz="914400" fontAlgn="base">
                <a:spcBef>
                  <a:spcPct val="0"/>
                </a:spcBef>
                <a:spcAft>
                  <a:spcPct val="0"/>
                </a:spcAft>
              </a:pPr>
              <a:t>‹#›</a:t>
            </a:fld>
            <a:endParaRPr sz="800" dirty="0">
              <a:solidFill>
                <a:srgbClr val="FFFFFF"/>
              </a:solidFill>
            </a:endParaRPr>
          </a:p>
        </p:txBody>
      </p:sp>
    </p:spTree>
    <p:extLst>
      <p:ext uri="{BB962C8B-B14F-4D97-AF65-F5344CB8AC3E}">
        <p14:creationId xmlns:p14="http://schemas.microsoft.com/office/powerpoint/2010/main" val="38680345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ecial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1954473"/>
              </p:ext>
            </p:extLst>
          </p:nvPr>
        </p:nvGraphicFramePr>
        <p:xfrm>
          <a:off x="1215" y="1622"/>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2"/>
                        <a:ext cx="1214" cy="1619"/>
                      </a:xfrm>
                      <a:prstGeom prst="rect">
                        <a:avLst/>
                      </a:prstGeom>
                    </p:spPr>
                  </p:pic>
                </p:oleObj>
              </mc:Fallback>
            </mc:AlternateContent>
          </a:graphicData>
        </a:graphic>
      </p:graphicFrame>
      <p:sp>
        <p:nvSpPr>
          <p:cNvPr id="10" name="Freeform 9"/>
          <p:cNvSpPr/>
          <p:nvPr userDrawn="1"/>
        </p:nvSpPr>
        <p:spPr>
          <a:xfrm>
            <a:off x="6737881" y="0"/>
            <a:ext cx="2406120" cy="6088724"/>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96" tIns="46648" rIns="93296" bIns="46648" rtlCol="0" anchor="ctr">
            <a:noAutofit/>
          </a:bodyPr>
          <a:lstStyle/>
          <a:p>
            <a:pPr algn="ctr" defTabSz="914400"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3"/>
            <a:ext cx="892590"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65"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0" y="664046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400" fontAlgn="base">
              <a:spcBef>
                <a:spcPct val="0"/>
              </a:spcBef>
              <a:spcAft>
                <a:spcPct val="0"/>
              </a:spcAft>
            </a:pPr>
            <a:fld id="{42C328C1-A84F-4A39-A664-DBA00541A8C6}" type="slidenum">
              <a:rPr sz="800" smtClean="0">
                <a:solidFill>
                  <a:srgbClr val="00ADEF"/>
                </a:solidFill>
              </a:rPr>
              <a:pPr defTabSz="914400"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543898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9693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222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9A77FD6-2BE0-4CBE-9E85-D1CBB9EAF661}" type="datetime1">
              <a:rPr lang="en-US" smtClean="0">
                <a:solidFill>
                  <a:srgbClr val="DBF5F9">
                    <a:shade val="90000"/>
                  </a:srgbClr>
                </a:solidFill>
              </a:rPr>
              <a:pPr/>
              <a:t>5/17/2024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r>
              <a:rPr lang="pl-PL">
                <a:solidFill>
                  <a:srgbClr val="DBF5F9">
                    <a:shade val="90000"/>
                  </a:srgbClr>
                </a:solidFill>
              </a:rPr>
              <a:t>BY CA. PRASANNA KRISHNAN.V     - ON 24.12.2009</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5204218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27E354-8A09-4417-961B-CD28C302EC95}" type="datetime1">
              <a:rPr lang="en-US" smtClean="0">
                <a:solidFill>
                  <a:srgbClr val="04617B">
                    <a:shade val="90000"/>
                  </a:srgbClr>
                </a:solidFill>
              </a:rPr>
              <a:pPr/>
              <a:t>5/17/2024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3512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429449-FEC3-479A-B1E3-274365087A69}" type="datetime1">
              <a:rPr lang="en-US" smtClean="0">
                <a:solidFill>
                  <a:srgbClr val="DBF5F9">
                    <a:shade val="90000"/>
                  </a:srgbClr>
                </a:solidFill>
              </a:rPr>
              <a:pPr/>
              <a:t>5/17/2024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r>
              <a:rPr lang="pl-PL">
                <a:solidFill>
                  <a:srgbClr val="DBF5F9">
                    <a:shade val="90000"/>
                  </a:srgbClr>
                </a:solidFill>
              </a:rPr>
              <a:t>BY CA. PRASANNA KRISHNAN.V     - ON 24.12.2009</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7156100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93453A-EBCE-4620-B559-BF1BB45EE53D}" type="datetime1">
              <a:rPr lang="en-US" smtClean="0">
                <a:solidFill>
                  <a:srgbClr val="04617B">
                    <a:shade val="90000"/>
                  </a:srgbClr>
                </a:solidFill>
              </a:rPr>
              <a:pPr/>
              <a:t>5/17/2024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656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C2D7C8D-A5AF-4970-B412-873DDB4B478E}" type="datetime1">
              <a:rPr lang="en-US" smtClean="0">
                <a:solidFill>
                  <a:srgbClr val="04617B">
                    <a:shade val="90000"/>
                  </a:srgbClr>
                </a:solidFill>
              </a:rPr>
              <a:pPr/>
              <a:t>5/17/2024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399440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0D1DF5F-813D-409C-BB57-64D400FE69BC}" type="datetime1">
              <a:rPr lang="en-US" smtClean="0">
                <a:solidFill>
                  <a:srgbClr val="04617B">
                    <a:shade val="90000"/>
                  </a:srgbClr>
                </a:solidFill>
              </a:rPr>
              <a:pPr/>
              <a:t>5/17/2024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17651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82452-D5F9-4FEC-9823-B75A1FC7AF1E}" type="datetime1">
              <a:rPr lang="en-US" smtClean="0">
                <a:solidFill>
                  <a:srgbClr val="04617B">
                    <a:shade val="90000"/>
                  </a:srgbClr>
                </a:solidFill>
              </a:rPr>
              <a:pPr/>
              <a:t>5/17/2024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70469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CCA5391-6CBD-4633-82CD-496BF1B825A1}" type="datetime1">
              <a:rPr lang="en-US" smtClean="0">
                <a:solidFill>
                  <a:srgbClr val="04617B">
                    <a:shade val="90000"/>
                  </a:srgbClr>
                </a:solidFill>
              </a:rPr>
              <a:pPr/>
              <a:t>5/17/2024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147863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3DF685E-9FA0-483F-A533-6FDB172D90DE}" type="datetime1">
              <a:rPr lang="en-US" smtClean="0">
                <a:solidFill>
                  <a:srgbClr val="04617B">
                    <a:shade val="90000"/>
                  </a:srgbClr>
                </a:solidFill>
              </a:rPr>
              <a:pPr/>
              <a:t>5/17/2024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745826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4663E3-0B49-4CEE-81D2-6B7A67946E2C}" type="datetime1">
              <a:rPr lang="en-US" smtClean="0">
                <a:solidFill>
                  <a:srgbClr val="04617B">
                    <a:shade val="90000"/>
                  </a:srgbClr>
                </a:solidFill>
              </a:rPr>
              <a:pPr/>
              <a:t>5/17/2024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3643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1800EC-3868-4B9D-B8B0-4C027078B95D}" type="datetime1">
              <a:rPr lang="en-US" smtClean="0">
                <a:solidFill>
                  <a:srgbClr val="04617B">
                    <a:shade val="90000"/>
                  </a:srgbClr>
                </a:solidFill>
              </a:rPr>
              <a:pPr/>
              <a:t>5/17/2024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pl-PL">
                <a:solidFill>
                  <a:srgbClr val="04617B">
                    <a:shade val="90000"/>
                  </a:srgbClr>
                </a:solidFill>
              </a:rPr>
              <a:t>BY CA. PRASANNA KRISHNAN.V     - ON 24.12.2009</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0081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3"/>
          <a:srcRect l="-15953" r="24258"/>
          <a:stretch/>
        </p:blipFill>
        <p:spPr>
          <a:xfrm>
            <a:off x="1568006" y="-12953"/>
            <a:ext cx="7597694" cy="6889666"/>
          </a:xfrm>
          <a:prstGeom prst="rect">
            <a:avLst/>
          </a:pr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59645298"/>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6" y="1628"/>
                        <a:ext cx="1619" cy="1619"/>
                      </a:xfrm>
                      <a:prstGeom prst="rect">
                        <a:avLst/>
                      </a:prstGeom>
                    </p:spPr>
                  </p:pic>
                </p:oleObj>
              </mc:Fallback>
            </mc:AlternateContent>
          </a:graphicData>
        </a:graphic>
      </p:graphicFrame>
      <p:sp>
        <p:nvSpPr>
          <p:cNvPr id="18" name="Freeform 17"/>
          <p:cNvSpPr/>
          <p:nvPr userDrawn="1"/>
        </p:nvSpPr>
        <p:spPr bwMode="gray">
          <a:xfrm>
            <a:off x="0" y="-8607"/>
            <a:ext cx="3615484" cy="6892531"/>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 name="connsiteX0" fmla="*/ 0 w 6037592"/>
              <a:gd name="connsiteY0" fmla="*/ 0 h 6742619"/>
              <a:gd name="connsiteX1" fmla="*/ 6037592 w 6037592"/>
              <a:gd name="connsiteY1" fmla="*/ 0 h 6742619"/>
              <a:gd name="connsiteX2" fmla="*/ 4130560 w 6037592"/>
              <a:gd name="connsiteY2" fmla="*/ 6742619 h 6742619"/>
              <a:gd name="connsiteX3" fmla="*/ 0 w 6037592"/>
              <a:gd name="connsiteY3" fmla="*/ 6729919 h 6742619"/>
              <a:gd name="connsiteX4" fmla="*/ 0 w 6037592"/>
              <a:gd name="connsiteY4" fmla="*/ 0 h 6742619"/>
              <a:gd name="connsiteX0" fmla="*/ 0 w 6711108"/>
              <a:gd name="connsiteY0" fmla="*/ 0 h 6742619"/>
              <a:gd name="connsiteX1" fmla="*/ 6711108 w 6711108"/>
              <a:gd name="connsiteY1" fmla="*/ 0 h 6742619"/>
              <a:gd name="connsiteX2" fmla="*/ 4130560 w 6711108"/>
              <a:gd name="connsiteY2" fmla="*/ 6742619 h 6742619"/>
              <a:gd name="connsiteX3" fmla="*/ 0 w 6711108"/>
              <a:gd name="connsiteY3" fmla="*/ 6729919 h 6742619"/>
              <a:gd name="connsiteX4" fmla="*/ 0 w 6711108"/>
              <a:gd name="connsiteY4" fmla="*/ 0 h 6742619"/>
              <a:gd name="connsiteX0" fmla="*/ 0 w 6711108"/>
              <a:gd name="connsiteY0" fmla="*/ 0 h 6755319"/>
              <a:gd name="connsiteX1" fmla="*/ 6711108 w 6711108"/>
              <a:gd name="connsiteY1" fmla="*/ 0 h 6755319"/>
              <a:gd name="connsiteX2" fmla="*/ 5477592 w 6711108"/>
              <a:gd name="connsiteY2" fmla="*/ 6755319 h 6755319"/>
              <a:gd name="connsiteX3" fmla="*/ 0 w 6711108"/>
              <a:gd name="connsiteY3" fmla="*/ 6729919 h 6755319"/>
              <a:gd name="connsiteX4" fmla="*/ 0 w 6711108"/>
              <a:gd name="connsiteY4" fmla="*/ 0 h 67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1108" h="6755319">
                <a:moveTo>
                  <a:pt x="0" y="0"/>
                </a:moveTo>
                <a:lnTo>
                  <a:pt x="6711108" y="0"/>
                </a:lnTo>
                <a:lnTo>
                  <a:pt x="5477592" y="6755319"/>
                </a:lnTo>
                <a:lnTo>
                  <a:pt x="0" y="672991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a:solidFill>
                <a:srgbClr val="FFFFFF"/>
              </a:solidFill>
            </a:endParaRPr>
          </a:p>
        </p:txBody>
      </p:sp>
      <p:cxnSp>
        <p:nvCxnSpPr>
          <p:cNvPr id="19" name="Straight Connector 18"/>
          <p:cNvCxnSpPr/>
          <p:nvPr userDrawn="1"/>
        </p:nvCxnSpPr>
        <p:spPr bwMode="gray">
          <a:xfrm flipH="1">
            <a:off x="2863883" y="103669"/>
            <a:ext cx="622019" cy="6155031"/>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163004" y="251903"/>
            <a:ext cx="2189004" cy="2054614"/>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userDrawn="1">
            <p:ph type="subTitle" idx="1"/>
          </p:nvPr>
        </p:nvSpPr>
        <p:spPr bwMode="gray">
          <a:xfrm>
            <a:off x="163005" y="3386698"/>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
        <p:nvSpPr>
          <p:cNvPr id="12" name="Working Draft Text" hidden="1"/>
          <p:cNvSpPr txBox="1"/>
          <p:nvPr userDrawn="1"/>
        </p:nvSpPr>
        <p:spPr>
          <a:xfrm>
            <a:off x="6025812" y="6349400"/>
            <a:ext cx="899613" cy="125612"/>
          </a:xfrm>
          <a:prstGeom prst="rect">
            <a:avLst/>
          </a:prstGeom>
        </p:spPr>
        <p:txBody>
          <a:bodyPr vert="horz" wrap="none" lIns="0" tIns="0" rIns="0" bIns="0" rtlCol="0">
            <a:spAutoFit/>
          </a:bodyPr>
          <a:lstStyle/>
          <a:p>
            <a:pPr fontAlgn="base">
              <a:spcBef>
                <a:spcPct val="0"/>
              </a:spcBef>
              <a:spcAft>
                <a:spcPts val="612"/>
              </a:spcAft>
            </a:pPr>
            <a:r>
              <a:rPr lang="en-US" sz="800" b="1">
                <a:solidFill>
                  <a:srgbClr val="FFFFFF"/>
                </a:solidFill>
              </a:rPr>
              <a:t>WORKING DRAFT</a:t>
            </a:r>
            <a:endParaRPr lang="en-US" sz="800" b="1" dirty="0" err="1">
              <a:solidFill>
                <a:srgbClr val="FFFFFF"/>
              </a:solidFill>
            </a:endParaRPr>
          </a:p>
        </p:txBody>
      </p:sp>
      <p:sp>
        <p:nvSpPr>
          <p:cNvPr id="13" name="Working Draft" hidden="1"/>
          <p:cNvSpPr txBox="1"/>
          <p:nvPr userDrawn="1"/>
        </p:nvSpPr>
        <p:spPr>
          <a:xfrm>
            <a:off x="6025807" y="6478981"/>
            <a:ext cx="2527094" cy="125612"/>
          </a:xfrm>
          <a:prstGeom prst="rect">
            <a:avLst/>
          </a:prstGeom>
        </p:spPr>
        <p:txBody>
          <a:bodyPr vert="horz" wrap="none" lIns="0" tIns="0" rIns="0" bIns="0" rtlCol="0">
            <a:spAutoFit/>
          </a:bodyPr>
          <a:lstStyle/>
          <a:p>
            <a:pPr fontAlgn="base">
              <a:spcBef>
                <a:spcPct val="0"/>
              </a:spcBef>
              <a:spcAft>
                <a:spcPts val="612"/>
              </a:spcAft>
            </a:pPr>
            <a:r>
              <a:rPr lang="en-US" sz="800">
                <a:solidFill>
                  <a:srgbClr val="FFFFFF"/>
                </a:solidFill>
              </a:rPr>
              <a:t>Last Modified 5/24/2018 8:13 AM India Standard Time</a:t>
            </a:r>
            <a:endParaRPr lang="en-US" sz="800" dirty="0" err="1">
              <a:solidFill>
                <a:srgbClr val="FFFFFF"/>
              </a:solidFill>
            </a:endParaRPr>
          </a:p>
        </p:txBody>
      </p:sp>
      <p:sp>
        <p:nvSpPr>
          <p:cNvPr id="14" name="Printed" hidden="1"/>
          <p:cNvSpPr txBox="1"/>
          <p:nvPr userDrawn="1"/>
        </p:nvSpPr>
        <p:spPr>
          <a:xfrm>
            <a:off x="6025812" y="6608565"/>
            <a:ext cx="333675" cy="125612"/>
          </a:xfrm>
          <a:prstGeom prst="rect">
            <a:avLst/>
          </a:prstGeom>
        </p:spPr>
        <p:txBody>
          <a:bodyPr vert="horz" wrap="none" lIns="0" tIns="0" rIns="0" bIns="0" rtlCol="0">
            <a:spAutoFit/>
          </a:bodyPr>
          <a:lstStyle/>
          <a:p>
            <a:pPr fontAlgn="base">
              <a:spcBef>
                <a:spcPct val="0"/>
              </a:spcBef>
              <a:spcAft>
                <a:spcPts val="612"/>
              </a:spcAft>
            </a:pPr>
            <a:r>
              <a:rPr lang="en-US" sz="800">
                <a:solidFill>
                  <a:srgbClr val="FFFFFF"/>
                </a:solidFill>
              </a:rPr>
              <a:t>Printed</a:t>
            </a:r>
            <a:endParaRPr lang="en-US" sz="800" dirty="0" err="1">
              <a:solidFill>
                <a:srgbClr val="FFFFFF"/>
              </a:solidFill>
            </a:endParaRPr>
          </a:p>
        </p:txBody>
      </p:sp>
    </p:spTree>
    <p:extLst>
      <p:ext uri="{BB962C8B-B14F-4D97-AF65-F5344CB8AC3E}">
        <p14:creationId xmlns:p14="http://schemas.microsoft.com/office/powerpoint/2010/main" val="40649778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5813505"/>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6" y="1628"/>
                        <a:ext cx="1619" cy="1619"/>
                      </a:xfrm>
                      <a:prstGeom prst="rect">
                        <a:avLst/>
                      </a:prstGeom>
                    </p:spPr>
                  </p:pic>
                </p:oleObj>
              </mc:Fallback>
            </mc:AlternateContent>
          </a:graphicData>
        </a:graphic>
      </p:graphicFrame>
      <p:pic>
        <p:nvPicPr>
          <p:cNvPr id="2" name="Picture 1"/>
          <p:cNvPicPr>
            <a:picLocks noChangeAspect="1"/>
          </p:cNvPicPr>
          <p:nvPr userDrawn="1"/>
        </p:nvPicPr>
        <p:blipFill>
          <a:blip r:embed="rId5"/>
          <a:stretch>
            <a:fillRect/>
          </a:stretch>
        </p:blipFill>
        <p:spPr>
          <a:xfrm>
            <a:off x="0" y="-7127"/>
            <a:ext cx="9097024" cy="6865127"/>
          </a:xfrm>
          <a:prstGeom prst="rect">
            <a:avLst/>
          </a:prstGeom>
        </p:spPr>
      </p:pic>
      <p:sp>
        <p:nvSpPr>
          <p:cNvPr id="14" name="Freeform 13"/>
          <p:cNvSpPr/>
          <p:nvPr userDrawn="1"/>
        </p:nvSpPr>
        <p:spPr bwMode="gray">
          <a:xfrm>
            <a:off x="0" y="-8607"/>
            <a:ext cx="6160590" cy="6866616"/>
          </a:xfrm>
          <a:custGeom>
            <a:avLst/>
            <a:gdLst>
              <a:gd name="connsiteX0" fmla="*/ 0 w 6037592"/>
              <a:gd name="connsiteY0" fmla="*/ 0 h 6729919"/>
              <a:gd name="connsiteX1" fmla="*/ 6037592 w 6037592"/>
              <a:gd name="connsiteY1" fmla="*/ 0 h 6729919"/>
              <a:gd name="connsiteX2" fmla="*/ 2134066 w 6037592"/>
              <a:gd name="connsiteY2" fmla="*/ 6729919 h 6729919"/>
              <a:gd name="connsiteX3" fmla="*/ 0 w 6037592"/>
              <a:gd name="connsiteY3" fmla="*/ 6729919 h 6729919"/>
            </a:gdLst>
            <a:ahLst/>
            <a:cxnLst>
              <a:cxn ang="0">
                <a:pos x="connsiteX0" y="connsiteY0"/>
              </a:cxn>
              <a:cxn ang="0">
                <a:pos x="connsiteX1" y="connsiteY1"/>
              </a:cxn>
              <a:cxn ang="0">
                <a:pos x="connsiteX2" y="connsiteY2"/>
              </a:cxn>
              <a:cxn ang="0">
                <a:pos x="connsiteX3" y="connsiteY3"/>
              </a:cxn>
            </a:cxnLst>
            <a:rect l="l" t="t" r="r" b="b"/>
            <a:pathLst>
              <a:path w="6037592" h="6729919">
                <a:moveTo>
                  <a:pt x="0" y="0"/>
                </a:moveTo>
                <a:lnTo>
                  <a:pt x="6037592" y="0"/>
                </a:lnTo>
                <a:lnTo>
                  <a:pt x="2134066" y="6729919"/>
                </a:lnTo>
                <a:lnTo>
                  <a:pt x="0" y="67299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a:solidFill>
                <a:srgbClr val="FFFFFF"/>
              </a:solidFill>
            </a:endParaRPr>
          </a:p>
        </p:txBody>
      </p:sp>
      <p:cxnSp>
        <p:nvCxnSpPr>
          <p:cNvPr id="15" name="Straight Connector 14"/>
          <p:cNvCxnSpPr/>
          <p:nvPr userDrawn="1"/>
        </p:nvCxnSpPr>
        <p:spPr bwMode="gray">
          <a:xfrm flipH="1">
            <a:off x="2870049" y="-8608"/>
            <a:ext cx="3083199"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8"/>
            <a:ext cx="4179586" cy="1017451"/>
          </a:xfrm>
          <a:prstGeom prst="rect">
            <a:avLst/>
          </a:prstGeom>
        </p:spPr>
        <p:txBody>
          <a:bodyPr/>
          <a:lstStyle>
            <a:lvl1pPr>
              <a:lnSpc>
                <a:spcPct val="90000"/>
              </a:lnSpc>
              <a:defRPr lang="x-none" sz="3700" b="0" baseline="0">
                <a:solidFill>
                  <a:schemeClr val="accent3"/>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8"/>
            <a:ext cx="2778892" cy="172715"/>
          </a:xfrm>
          <a:prstGeom prst="rect">
            <a:avLst/>
          </a:prstGeom>
        </p:spPr>
        <p:txBody>
          <a:bodyPr wrap="square">
            <a:spAutoFit/>
          </a:bodyPr>
          <a:lstStyle>
            <a:lvl1pPr>
              <a:spcBef>
                <a:spcPts val="0"/>
              </a:spcBef>
              <a:spcAft>
                <a:spcPts val="230"/>
              </a:spcAft>
              <a:defRPr lang="x-none" sz="1100" cap="none" baseline="0">
                <a:solidFill>
                  <a:schemeClr val="bg1"/>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9703889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41159617"/>
              </p:ext>
            </p:extLst>
          </p:nvPr>
        </p:nvGraphicFramePr>
        <p:xfrm>
          <a:off x="1626" y="1628"/>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6" y="1628"/>
                        <a:ext cx="1619"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4548842" y="-7127"/>
            <a:ext cx="4595163" cy="6865127"/>
          </a:xfrm>
          <a:prstGeom prst="rect">
            <a:avLst/>
          </a:prstGeom>
        </p:spPr>
      </p:pic>
      <p:sp>
        <p:nvSpPr>
          <p:cNvPr id="5" name="doc id"/>
          <p:cNvSpPr txBox="1">
            <a:spLocks noChangeArrowheads="1"/>
          </p:cNvSpPr>
          <p:nvPr userDrawn="1"/>
        </p:nvSpPr>
        <p:spPr bwMode="gray">
          <a:xfrm>
            <a:off x="8615939" y="37257"/>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fontAlgn="base" hangingPunct="1">
              <a:spcBef>
                <a:spcPct val="0"/>
              </a:spcBef>
              <a:spcAft>
                <a:spcPct val="0"/>
              </a:spcAft>
              <a:defRPr lang="x-none"/>
            </a:pPr>
            <a:endParaRPr sz="800" dirty="0">
              <a:solidFill>
                <a:srgbClr val="FFFFFF"/>
              </a:solidFill>
              <a:latin typeface="Arial"/>
            </a:endParaRPr>
          </a:p>
        </p:txBody>
      </p:sp>
      <p:sp>
        <p:nvSpPr>
          <p:cNvPr id="13314" name="Title"/>
          <p:cNvSpPr>
            <a:spLocks noGrp="1" noChangeArrowheads="1"/>
          </p:cNvSpPr>
          <p:nvPr userDrawn="1">
            <p:ph type="ctrTitle"/>
          </p:nvPr>
        </p:nvSpPr>
        <p:spPr bwMode="gray">
          <a:xfrm>
            <a:off x="363865" y="251908"/>
            <a:ext cx="4179586" cy="1017451"/>
          </a:xfrm>
          <a:prstGeom prst="rect">
            <a:avLst/>
          </a:prstGeom>
        </p:spPr>
        <p:txBody>
          <a:bodyPr/>
          <a:lstStyle>
            <a:lvl1pPr>
              <a:lnSpc>
                <a:spcPct val="90000"/>
              </a:lnSpc>
              <a:defRPr lang="x-none" sz="3700" b="0" baseline="0">
                <a:solidFill>
                  <a:schemeClr val="accent4"/>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bwMode="gray">
          <a:xfrm>
            <a:off x="363865" y="3386698"/>
            <a:ext cx="2778892" cy="172715"/>
          </a:xfrm>
          <a:prstGeom prst="rect">
            <a:avLst/>
          </a:prstGeom>
        </p:spPr>
        <p:txBody>
          <a:bodyPr wrap="square">
            <a:spAutoFit/>
          </a:bodyPr>
          <a:lstStyle>
            <a:lvl1pPr>
              <a:spcBef>
                <a:spcPts val="0"/>
              </a:spcBef>
              <a:spcAft>
                <a:spcPts val="230"/>
              </a:spcAft>
              <a:defRPr lang="x-none" sz="1100" cap="none" baseline="0">
                <a:solidFill>
                  <a:schemeClr val="accent4"/>
                </a:solidFill>
                <a:latin typeface="+mn-lt"/>
                <a:ea typeface="+mn-ea"/>
              </a:defRPr>
            </a:lvl1pPr>
          </a:lstStyle>
          <a:p>
            <a:pPr lvl="0" latinLnBrk="0"/>
            <a:r>
              <a:rPr lang="en-US" noProof="0"/>
              <a:t>Click to edit Master subtitle style</a:t>
            </a:r>
            <a:endParaRPr lang="x-none" noProof="0" dirty="0"/>
          </a:p>
        </p:txBody>
      </p:sp>
    </p:spTree>
    <p:extLst>
      <p:ext uri="{BB962C8B-B14F-4D97-AF65-F5344CB8AC3E}">
        <p14:creationId xmlns:p14="http://schemas.microsoft.com/office/powerpoint/2010/main" val="36066664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0"/>
            <a:ext cx="3008313" cy="4691063"/>
          </a:xfrm>
        </p:spPr>
        <p:txBody>
          <a:bodyPr/>
          <a:lstStyle>
            <a:lvl1pPr marL="0" indent="0">
              <a:buNone/>
              <a:defRPr sz="1400"/>
            </a:lvl1pPr>
            <a:lvl2pPr marL="456960" indent="0">
              <a:buNone/>
              <a:defRPr sz="1200"/>
            </a:lvl2pPr>
            <a:lvl3pPr marL="913915" indent="0">
              <a:buNone/>
              <a:defRPr sz="1000"/>
            </a:lvl3pPr>
            <a:lvl4pPr marL="1370875" indent="0">
              <a:buNone/>
              <a:defRPr sz="900"/>
            </a:lvl4pPr>
            <a:lvl5pPr marL="1827832" indent="0">
              <a:buNone/>
              <a:defRPr sz="900"/>
            </a:lvl5pPr>
            <a:lvl6pPr marL="2284789" indent="0">
              <a:buNone/>
              <a:defRPr sz="900"/>
            </a:lvl6pPr>
            <a:lvl7pPr marL="2741746" indent="0">
              <a:buNone/>
              <a:defRPr sz="900"/>
            </a:lvl7pPr>
            <a:lvl8pPr marL="3198705" indent="0">
              <a:buNone/>
              <a:defRPr sz="900"/>
            </a:lvl8pPr>
            <a:lvl9pPr marL="36556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a:xfrm>
            <a:off x="363865" y="251903"/>
            <a:ext cx="8394354" cy="314028"/>
          </a:xfrm>
          <a:prstGeom prst="rect">
            <a:avLst/>
          </a:prstGeom>
        </p:spPr>
        <p:txBody>
          <a:bodyPr/>
          <a:lstStyle>
            <a:lvl1pPr>
              <a:defRPr sz="2000"/>
            </a:lvl1pPr>
          </a:lstStyle>
          <a:p>
            <a:r>
              <a:rPr lang="en-US"/>
              <a:t>Click to edit Master title style</a:t>
            </a:r>
            <a:endParaRPr lang="x-none" dirty="0"/>
          </a:p>
        </p:txBody>
      </p:sp>
      <p:sp>
        <p:nvSpPr>
          <p:cNvPr id="8"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Tree>
    <p:extLst>
      <p:ext uri="{BB962C8B-B14F-4D97-AF65-F5344CB8AC3E}">
        <p14:creationId xmlns:p14="http://schemas.microsoft.com/office/powerpoint/2010/main" val="29064417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74" userDrawn="1">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71934433"/>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2959" y="648"/>
            <a:ext cx="9144000" cy="6857352"/>
          </a:xfrm>
          <a:prstGeom prst="rect">
            <a:avLst/>
          </a:prstGeom>
        </p:spPr>
      </p:pic>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8"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1236286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90683162"/>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3361893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97020120"/>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4059184"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3457" y="1652141"/>
            <a:ext cx="4092751" cy="126919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3437982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pact Slide 1">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8"/>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5"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2843164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pact Slide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866" y="251908"/>
            <a:ext cx="4179586" cy="1017451"/>
          </a:xfrm>
          <a:prstGeom prst="rect">
            <a:avLst/>
          </a:prstGeom>
        </p:spPr>
        <p:txBody>
          <a:bodyPr/>
          <a:lstStyle>
            <a:lvl1pPr>
              <a:lnSpc>
                <a:spcPct val="90000"/>
              </a:lnSpc>
              <a:spcBef>
                <a:spcPts val="459"/>
              </a:spcBef>
              <a:spcAft>
                <a:spcPts val="459"/>
              </a:spcAft>
              <a:defRPr sz="3700">
                <a:solidFill>
                  <a:schemeClr val="bg1"/>
                </a:solidFill>
              </a:defRPr>
            </a:lvl1pPr>
          </a:lstStyle>
          <a:p>
            <a:r>
              <a:rPr lang="en-US"/>
              <a:t>Click to edit Master title style</a:t>
            </a:r>
            <a:endParaRPr lang="en-US" dirty="0"/>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8821956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pact Slide 3">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22797394"/>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2469166" y="-1524"/>
            <a:ext cx="6674840" cy="6861057"/>
          </a:xfrm>
          <a:prstGeom prst="rect">
            <a:avLst/>
          </a:prstGeom>
          <a:noFill/>
          <a:ln>
            <a:noFill/>
          </a:ln>
        </p:spPr>
      </p:pic>
      <p:sp>
        <p:nvSpPr>
          <p:cNvPr id="12" name="Freeform 11"/>
          <p:cNvSpPr/>
          <p:nvPr userDrawn="1"/>
        </p:nvSpPr>
        <p:spPr bwMode="gray">
          <a:xfrm>
            <a:off x="-871" y="323"/>
            <a:ext cx="6562714" cy="6857352"/>
          </a:xfrm>
          <a:custGeom>
            <a:avLst/>
            <a:gdLst>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799248 w 6431688"/>
              <a:gd name="connsiteY5" fmla="*/ 6728033 h 6728033"/>
              <a:gd name="connsiteX6" fmla="*/ 5616 w 6431688"/>
              <a:gd name="connsiteY6" fmla="*/ 6728033 h 6728033"/>
              <a:gd name="connsiteX7" fmla="*/ 854 w 6431688"/>
              <a:gd name="connsiteY7" fmla="*/ 6728033 h 6728033"/>
              <a:gd name="connsiteX8" fmla="*/ 854 w 6431688"/>
              <a:gd name="connsiteY8" fmla="*/ 253446 h 6728033"/>
              <a:gd name="connsiteX9" fmla="*/ 0 w 6431688"/>
              <a:gd name="connsiteY9" fmla="*/ 253446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2557569 w 6431688"/>
              <a:gd name="connsiteY4" fmla="*/ 6728033 h 6728033"/>
              <a:gd name="connsiteX5" fmla="*/ 5616 w 6431688"/>
              <a:gd name="connsiteY5" fmla="*/ 6728033 h 6728033"/>
              <a:gd name="connsiteX6" fmla="*/ 854 w 6431688"/>
              <a:gd name="connsiteY6" fmla="*/ 6728033 h 6728033"/>
              <a:gd name="connsiteX7" fmla="*/ 854 w 6431688"/>
              <a:gd name="connsiteY7" fmla="*/ 253446 h 6728033"/>
              <a:gd name="connsiteX8" fmla="*/ 0 w 6431688"/>
              <a:gd name="connsiteY8" fmla="*/ 253446 h 6728033"/>
              <a:gd name="connsiteX9" fmla="*/ 0 w 6431688"/>
              <a:gd name="connsiteY9" fmla="*/ 0 h 6728033"/>
              <a:gd name="connsiteX0" fmla="*/ 0 w 6431688"/>
              <a:gd name="connsiteY0" fmla="*/ 0 h 6728033"/>
              <a:gd name="connsiteX1" fmla="*/ 6431688 w 6431688"/>
              <a:gd name="connsiteY1" fmla="*/ 0 h 6728033"/>
              <a:gd name="connsiteX2" fmla="*/ 2558866 w 6431688"/>
              <a:gd name="connsiteY2" fmla="*/ 6724856 h 6728033"/>
              <a:gd name="connsiteX3" fmla="*/ 2557569 w 6431688"/>
              <a:gd name="connsiteY3" fmla="*/ 6724856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 name="connsiteX0" fmla="*/ 0 w 6431688"/>
              <a:gd name="connsiteY0" fmla="*/ 0 h 6728033"/>
              <a:gd name="connsiteX1" fmla="*/ 6431688 w 6431688"/>
              <a:gd name="connsiteY1" fmla="*/ 0 h 6728033"/>
              <a:gd name="connsiteX2" fmla="*/ 2558866 w 6431688"/>
              <a:gd name="connsiteY2" fmla="*/ 6724856 h 6728033"/>
              <a:gd name="connsiteX3" fmla="*/ 2552806 w 6431688"/>
              <a:gd name="connsiteY3" fmla="*/ 6727237 h 6728033"/>
              <a:gd name="connsiteX4" fmla="*/ 5616 w 6431688"/>
              <a:gd name="connsiteY4" fmla="*/ 6728033 h 6728033"/>
              <a:gd name="connsiteX5" fmla="*/ 854 w 6431688"/>
              <a:gd name="connsiteY5" fmla="*/ 6728033 h 6728033"/>
              <a:gd name="connsiteX6" fmla="*/ 854 w 6431688"/>
              <a:gd name="connsiteY6" fmla="*/ 253446 h 6728033"/>
              <a:gd name="connsiteX7" fmla="*/ 0 w 6431688"/>
              <a:gd name="connsiteY7" fmla="*/ 253446 h 6728033"/>
              <a:gd name="connsiteX8" fmla="*/ 0 w 6431688"/>
              <a:gd name="connsiteY8" fmla="*/ 0 h 6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1688" h="6728033">
                <a:moveTo>
                  <a:pt x="0" y="0"/>
                </a:moveTo>
                <a:lnTo>
                  <a:pt x="6431688" y="0"/>
                </a:lnTo>
                <a:lnTo>
                  <a:pt x="2558866" y="6724856"/>
                </a:lnTo>
                <a:lnTo>
                  <a:pt x="2552806" y="6727237"/>
                </a:lnTo>
                <a:lnTo>
                  <a:pt x="5616" y="6728033"/>
                </a:lnTo>
                <a:lnTo>
                  <a:pt x="854" y="6728033"/>
                </a:lnTo>
                <a:lnTo>
                  <a:pt x="854" y="253446"/>
                </a:lnTo>
                <a:lnTo>
                  <a:pt x="0" y="253446"/>
                </a:lnTo>
                <a:lnTo>
                  <a:pt x="0" y="0"/>
                </a:lnTo>
                <a:close/>
              </a:path>
            </a:pathLst>
          </a:custGeom>
          <a:solidFill>
            <a:srgbClr val="FFFFFF"/>
          </a:solidFill>
          <a:ln>
            <a:noFill/>
          </a:ln>
        </p:spPr>
        <p:txBody>
          <a:bodyPr vert="horz" wrap="square" lIns="68540" tIns="34269" rIns="68540" bIns="34269" numCol="1" anchor="t" anchorCtr="0" compatLnSpc="1">
            <a:prstTxWarp prst="textNoShape">
              <a:avLst/>
            </a:prstTxWarp>
            <a:noAutofit/>
          </a:bodyPr>
          <a:lstStyle/>
          <a:p>
            <a:pPr fontAlgn="base">
              <a:spcBef>
                <a:spcPct val="0"/>
              </a:spcBef>
              <a:spcAft>
                <a:spcPct val="0"/>
              </a:spcAft>
            </a:pPr>
            <a:endParaRPr lang="en-US" sz="1300" dirty="0" err="1">
              <a:solidFill>
                <a:srgbClr val="000000"/>
              </a:solidFill>
            </a:endParaRPr>
          </a:p>
        </p:txBody>
      </p:sp>
      <p:sp>
        <p:nvSpPr>
          <p:cNvPr id="19" name="Freeform 182"/>
          <p:cNvSpPr>
            <a:spLocks/>
          </p:cNvSpPr>
          <p:nvPr userDrawn="1"/>
        </p:nvSpPr>
        <p:spPr bwMode="gray">
          <a:xfrm>
            <a:off x="6" y="4823410"/>
            <a:ext cx="1177096" cy="2034590"/>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3"/>
          </a:solidFill>
          <a:ln>
            <a:noFill/>
          </a:ln>
        </p:spPr>
        <p:txBody>
          <a:bodyPr vert="horz" wrap="square" lIns="68540" tIns="34269" rIns="68540" bIns="34269" numCol="1" anchor="t" anchorCtr="0" compatLnSpc="1">
            <a:prstTxWarp prst="textNoShape">
              <a:avLst/>
            </a:prstTxWarp>
          </a:bodyPr>
          <a:lstStyle/>
          <a:p>
            <a:pPr fontAlgn="base">
              <a:spcBef>
                <a:spcPct val="0"/>
              </a:spcBef>
              <a:spcAft>
                <a:spcPct val="0"/>
              </a:spcAft>
            </a:pPr>
            <a:endParaRPr lang="en-US" sz="1300">
              <a:solidFill>
                <a:srgbClr val="000000"/>
              </a:solidFill>
            </a:endParaRPr>
          </a:p>
        </p:txBody>
      </p:sp>
      <p:sp>
        <p:nvSpPr>
          <p:cNvPr id="20" name="Freeform 19"/>
          <p:cNvSpPr>
            <a:spLocks/>
          </p:cNvSpPr>
          <p:nvPr userDrawn="1"/>
        </p:nvSpPr>
        <p:spPr bwMode="gray">
          <a:xfrm>
            <a:off x="6656420" y="2556824"/>
            <a:ext cx="2487580" cy="4301181"/>
          </a:xfrm>
          <a:custGeom>
            <a:avLst/>
            <a:gdLst>
              <a:gd name="connsiteX0" fmla="*/ 2243086 w 2243086"/>
              <a:gd name="connsiteY0" fmla="*/ 0 h 3878664"/>
              <a:gd name="connsiteX1" fmla="*/ 2243086 w 2243086"/>
              <a:gd name="connsiteY1" fmla="*/ 3878664 h 3878664"/>
              <a:gd name="connsiteX2" fmla="*/ 0 w 2243086"/>
              <a:gd name="connsiteY2" fmla="*/ 3878664 h 3878664"/>
            </a:gdLst>
            <a:ahLst/>
            <a:cxnLst>
              <a:cxn ang="0">
                <a:pos x="connsiteX0" y="connsiteY0"/>
              </a:cxn>
              <a:cxn ang="0">
                <a:pos x="connsiteX1" y="connsiteY1"/>
              </a:cxn>
              <a:cxn ang="0">
                <a:pos x="connsiteX2" y="connsiteY2"/>
              </a:cxn>
            </a:cxnLst>
            <a:rect l="l" t="t" r="r" b="b"/>
            <a:pathLst>
              <a:path w="2243086" h="3878664">
                <a:moveTo>
                  <a:pt x="2243086" y="0"/>
                </a:moveTo>
                <a:lnTo>
                  <a:pt x="2243086" y="3878664"/>
                </a:lnTo>
                <a:lnTo>
                  <a:pt x="0" y="3878664"/>
                </a:lnTo>
                <a:close/>
              </a:path>
            </a:pathLst>
          </a:custGeom>
          <a:solidFill>
            <a:schemeClr val="accent1"/>
          </a:solidFill>
          <a:ln>
            <a:noFill/>
          </a:ln>
        </p:spPr>
        <p:txBody>
          <a:bodyPr vert="horz" wrap="square" lIns="91388" tIns="45695" rIns="91388" bIns="45695" numCol="1" anchor="t" anchorCtr="0" compatLnSpc="1">
            <a:prstTxWarp prst="textNoShape">
              <a:avLst/>
            </a:prstTxWarp>
            <a:noAutofit/>
          </a:bodyPr>
          <a:lstStyle/>
          <a:p>
            <a:pPr defTabSz="913911" fontAlgn="base">
              <a:spcBef>
                <a:spcPct val="0"/>
              </a:spcBef>
              <a:spcAft>
                <a:spcPct val="0"/>
              </a:spcAft>
            </a:pPr>
            <a:endParaRPr lang="en-US" sz="1600">
              <a:solidFill>
                <a:srgbClr val="000000"/>
              </a:solidFill>
            </a:endParaRPr>
          </a:p>
        </p:txBody>
      </p:sp>
      <p:sp>
        <p:nvSpPr>
          <p:cNvPr id="2" name="Title 1"/>
          <p:cNvSpPr>
            <a:spLocks noGrp="1"/>
          </p:cNvSpPr>
          <p:nvPr>
            <p:ph type="title"/>
          </p:nvPr>
        </p:nvSpPr>
        <p:spPr bwMode="gray">
          <a:xfrm>
            <a:off x="363866" y="251908"/>
            <a:ext cx="4179586" cy="1017451"/>
          </a:xfrm>
          <a:prstGeom prst="rect">
            <a:avLst/>
          </a:prstGeom>
        </p:spPr>
        <p:txBody>
          <a:bodyPr/>
          <a:lstStyle>
            <a:lvl1pPr>
              <a:lnSpc>
                <a:spcPct val="90000"/>
              </a:lnSpc>
              <a:spcBef>
                <a:spcPts val="459"/>
              </a:spcBef>
              <a:spcAft>
                <a:spcPts val="459"/>
              </a:spcAft>
              <a:defRPr sz="3700">
                <a:solidFill>
                  <a:schemeClr val="accent4"/>
                </a:solidFill>
              </a:defRPr>
            </a:lvl1pPr>
          </a:lstStyle>
          <a:p>
            <a:r>
              <a:rPr lang="en-US"/>
              <a:t>Click to edit Master title style</a:t>
            </a:r>
            <a:endParaRPr lang="en-US" dirty="0"/>
          </a:p>
        </p:txBody>
      </p:sp>
      <p:sp>
        <p:nvSpPr>
          <p:cNvPr id="10"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4435309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pact Slide 4">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87134485"/>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93502" y="2932954"/>
            <a:ext cx="2550498" cy="3925046"/>
          </a:xfrm>
          <a:prstGeom prst="rect">
            <a:avLst/>
          </a:prstGeom>
        </p:spPr>
      </p:pic>
      <p:sp>
        <p:nvSpPr>
          <p:cNvPr id="15" name="Freeform 14"/>
          <p:cNvSpPr/>
          <p:nvPr userDrawn="1"/>
        </p:nvSpPr>
        <p:spPr bwMode="gray">
          <a:xfrm>
            <a:off x="1" y="330"/>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46" tIns="46623" rIns="93246" bIns="46623" rtlCol="0" anchor="ctr"/>
          <a:lstStyle/>
          <a:p>
            <a:pPr algn="ctr" fontAlgn="base">
              <a:spcBef>
                <a:spcPct val="0"/>
              </a:spcBef>
              <a:spcAft>
                <a:spcPct val="0"/>
              </a:spcAft>
            </a:pPr>
            <a:endParaRPr lang="en-US" sz="1600" dirty="0" err="1">
              <a:solidFill>
                <a:srgbClr val="000000"/>
              </a:solidFill>
            </a:endParaRPr>
          </a:p>
        </p:txBody>
      </p:sp>
      <p:sp>
        <p:nvSpPr>
          <p:cNvPr id="16" name="Freeform 15"/>
          <p:cNvSpPr/>
          <p:nvPr userDrawn="1"/>
        </p:nvSpPr>
        <p:spPr bwMode="gray">
          <a:xfrm>
            <a:off x="7791786" y="6"/>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6" y="251909"/>
            <a:ext cx="6978546" cy="314028"/>
          </a:xfrm>
          <a:prstGeom prst="rect">
            <a:avLst/>
          </a:prstGeom>
        </p:spPr>
        <p:txBody>
          <a:bodyPr wrap="square">
            <a:spAutoFit/>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bwMode="gray">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5810295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pact Slide 5">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49132070"/>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pic>
        <p:nvPicPr>
          <p:cNvPr id="4" name="Picture 3"/>
          <p:cNvPicPr>
            <a:picLocks noChangeAspect="1"/>
          </p:cNvPicPr>
          <p:nvPr userDrawn="1"/>
        </p:nvPicPr>
        <p:blipFill>
          <a:blip r:embed="rId5"/>
          <a:stretch>
            <a:fillRect/>
          </a:stretch>
        </p:blipFill>
        <p:spPr>
          <a:xfrm>
            <a:off x="6587282" y="2923900"/>
            <a:ext cx="2556718" cy="3925046"/>
          </a:xfrm>
          <a:prstGeom prst="rect">
            <a:avLst/>
          </a:prstGeom>
        </p:spPr>
      </p:pic>
      <p:sp>
        <p:nvSpPr>
          <p:cNvPr id="18" name="Freeform 17"/>
          <p:cNvSpPr/>
          <p:nvPr userDrawn="1"/>
        </p:nvSpPr>
        <p:spPr bwMode="gray">
          <a:xfrm>
            <a:off x="1" y="330"/>
            <a:ext cx="9144000" cy="6857676"/>
          </a:xfrm>
          <a:custGeom>
            <a:avLst/>
            <a:gdLst>
              <a:gd name="connsiteX0" fmla="*/ 0 w 8965897"/>
              <a:gd name="connsiteY0" fmla="*/ 0 h 6721157"/>
              <a:gd name="connsiteX1" fmla="*/ 8965897 w 8965897"/>
              <a:gd name="connsiteY1" fmla="*/ 1 h 6721157"/>
              <a:gd name="connsiteX2" fmla="*/ 8965897 w 8965897"/>
              <a:gd name="connsiteY2" fmla="*/ 2482595 h 6721157"/>
              <a:gd name="connsiteX3" fmla="*/ 6533909 w 8965897"/>
              <a:gd name="connsiteY3" fmla="*/ 6721157 h 6721157"/>
              <a:gd name="connsiteX4" fmla="*/ 0 w 8965897"/>
              <a:gd name="connsiteY4" fmla="*/ 6721157 h 6721157"/>
              <a:gd name="connsiteX0" fmla="*/ 0 w 8965897"/>
              <a:gd name="connsiteY0" fmla="*/ 0 h 6721157"/>
              <a:gd name="connsiteX1" fmla="*/ 8965897 w 8965897"/>
              <a:gd name="connsiteY1" fmla="*/ 1 h 6721157"/>
              <a:gd name="connsiteX2" fmla="*/ 8965897 w 8965897"/>
              <a:gd name="connsiteY2" fmla="*/ 2499957 h 6721157"/>
              <a:gd name="connsiteX3" fmla="*/ 6533909 w 8965897"/>
              <a:gd name="connsiteY3" fmla="*/ 6721157 h 6721157"/>
              <a:gd name="connsiteX4" fmla="*/ 0 w 8965897"/>
              <a:gd name="connsiteY4" fmla="*/ 6721157 h 6721157"/>
              <a:gd name="connsiteX5" fmla="*/ 0 w 8965897"/>
              <a:gd name="connsiteY5" fmla="*/ 0 h 672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897" h="6721157">
                <a:moveTo>
                  <a:pt x="0" y="0"/>
                </a:moveTo>
                <a:lnTo>
                  <a:pt x="8965897" y="1"/>
                </a:lnTo>
                <a:lnTo>
                  <a:pt x="8965897" y="2499957"/>
                </a:lnTo>
                <a:lnTo>
                  <a:pt x="6533909" y="6721157"/>
                </a:lnTo>
                <a:lnTo>
                  <a:pt x="0" y="6721157"/>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46" tIns="46623" rIns="93246" bIns="46623" rtlCol="0" anchor="ctr"/>
          <a:lstStyle/>
          <a:p>
            <a:pPr algn="ctr" fontAlgn="base">
              <a:spcBef>
                <a:spcPct val="0"/>
              </a:spcBef>
              <a:spcAft>
                <a:spcPct val="0"/>
              </a:spcAft>
            </a:pPr>
            <a:endParaRPr lang="en-US" sz="1600" dirty="0" err="1">
              <a:solidFill>
                <a:srgbClr val="000000"/>
              </a:solidFill>
            </a:endParaRPr>
          </a:p>
        </p:txBody>
      </p:sp>
      <p:sp>
        <p:nvSpPr>
          <p:cNvPr id="19" name="Freeform 18"/>
          <p:cNvSpPr/>
          <p:nvPr userDrawn="1"/>
        </p:nvSpPr>
        <p:spPr bwMode="gray">
          <a:xfrm>
            <a:off x="7791786" y="6"/>
            <a:ext cx="1352219" cy="3421812"/>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71" y="251909"/>
            <a:ext cx="6978547"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7" name="Text Placeholder 6"/>
          <p:cNvSpPr>
            <a:spLocks noGrp="1"/>
          </p:cNvSpPr>
          <p:nvPr>
            <p:ph type="body" sz="quarter" idx="10"/>
          </p:nvPr>
        </p:nvSpPr>
        <p:spPr bwMode="gray">
          <a:xfrm>
            <a:off x="364454"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1021704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pact Slide 6">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58960722"/>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12" name="Freeform 11"/>
          <p:cNvSpPr>
            <a:spLocks/>
          </p:cNvSpPr>
          <p:nvPr userDrawn="1"/>
        </p:nvSpPr>
        <p:spPr bwMode="gray">
          <a:xfrm>
            <a:off x="3432593" y="9"/>
            <a:ext cx="5711413" cy="6854698"/>
          </a:xfrm>
          <a:custGeom>
            <a:avLst/>
            <a:gdLst>
              <a:gd name="connsiteX0" fmla="*/ 0 w 5597383"/>
              <a:gd name="connsiteY0" fmla="*/ 0 h 6718239"/>
              <a:gd name="connsiteX1" fmla="*/ 177800 w 5597383"/>
              <a:gd name="connsiteY1" fmla="*/ 0 h 6718239"/>
              <a:gd name="connsiteX2" fmla="*/ 5419583 w 5597383"/>
              <a:gd name="connsiteY2" fmla="*/ 0 h 6718239"/>
              <a:gd name="connsiteX3" fmla="*/ 5597383 w 5597383"/>
              <a:gd name="connsiteY3" fmla="*/ 0 h 6718239"/>
              <a:gd name="connsiteX4" fmla="*/ 5597383 w 5597383"/>
              <a:gd name="connsiteY4" fmla="*/ 6718239 h 6718239"/>
              <a:gd name="connsiteX5" fmla="*/ 5419583 w 5597383"/>
              <a:gd name="connsiteY5" fmla="*/ 6718239 h 6718239"/>
              <a:gd name="connsiteX6" fmla="*/ 186984 w 5597383"/>
              <a:gd name="connsiteY6" fmla="*/ 6718239 h 6718239"/>
              <a:gd name="connsiteX7" fmla="*/ 9184 w 5597383"/>
              <a:gd name="connsiteY7" fmla="*/ 6718239 h 6718239"/>
              <a:gd name="connsiteX8" fmla="*/ 1939094 w 5597383"/>
              <a:gd name="connsiteY8" fmla="*/ 3360782 h 6718239"/>
              <a:gd name="connsiteX9" fmla="*/ 0 w 5597383"/>
              <a:gd name="connsiteY9" fmla="*/ 0 h 67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7383" h="6718239">
                <a:moveTo>
                  <a:pt x="0" y="0"/>
                </a:moveTo>
                <a:lnTo>
                  <a:pt x="177800" y="0"/>
                </a:lnTo>
                <a:lnTo>
                  <a:pt x="5419583" y="0"/>
                </a:lnTo>
                <a:lnTo>
                  <a:pt x="5597383" y="0"/>
                </a:lnTo>
                <a:lnTo>
                  <a:pt x="5597383" y="6718239"/>
                </a:lnTo>
                <a:lnTo>
                  <a:pt x="5419583" y="6718239"/>
                </a:lnTo>
                <a:lnTo>
                  <a:pt x="186984" y="6718239"/>
                </a:lnTo>
                <a:lnTo>
                  <a:pt x="9184" y="6718239"/>
                </a:lnTo>
                <a:lnTo>
                  <a:pt x="1939094" y="3360782"/>
                </a:lnTo>
                <a:cubicBezTo>
                  <a:pt x="1270832" y="2240521"/>
                  <a:pt x="668262" y="1120261"/>
                  <a:pt x="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200" dirty="0" err="1">
              <a:solidFill>
                <a:srgbClr val="000000"/>
              </a:solidFill>
            </a:endParaRPr>
          </a:p>
        </p:txBody>
      </p:sp>
      <p:sp>
        <p:nvSpPr>
          <p:cNvPr id="2" name="2. Slide Title"/>
          <p:cNvSpPr>
            <a:spLocks noGrp="1"/>
          </p:cNvSpPr>
          <p:nvPr>
            <p:ph type="title"/>
          </p:nvPr>
        </p:nvSpPr>
        <p:spPr bwMode="black">
          <a:xfrm>
            <a:off x="363865" y="251909"/>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4" y="1652141"/>
            <a:ext cx="417900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34954759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0" indent="0">
              <a:buNone/>
              <a:defRPr sz="2800"/>
            </a:lvl2pPr>
            <a:lvl3pPr marL="913915" indent="0">
              <a:buNone/>
              <a:defRPr sz="2400"/>
            </a:lvl3pPr>
            <a:lvl4pPr marL="1370875" indent="0">
              <a:buNone/>
              <a:defRPr sz="2000"/>
            </a:lvl4pPr>
            <a:lvl5pPr marL="1827832" indent="0">
              <a:buNone/>
              <a:defRPr sz="2000"/>
            </a:lvl5pPr>
            <a:lvl6pPr marL="2284789" indent="0">
              <a:buNone/>
              <a:defRPr sz="2000"/>
            </a:lvl6pPr>
            <a:lvl7pPr marL="2741746" indent="0">
              <a:buNone/>
              <a:defRPr sz="2000"/>
            </a:lvl7pPr>
            <a:lvl8pPr marL="3198705" indent="0">
              <a:buNone/>
              <a:defRPr sz="2000"/>
            </a:lvl8pPr>
            <a:lvl9pPr marL="365566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0" indent="0">
              <a:buNone/>
              <a:defRPr sz="1200"/>
            </a:lvl2pPr>
            <a:lvl3pPr marL="913915" indent="0">
              <a:buNone/>
              <a:defRPr sz="1000"/>
            </a:lvl3pPr>
            <a:lvl4pPr marL="1370875" indent="0">
              <a:buNone/>
              <a:defRPr sz="900"/>
            </a:lvl4pPr>
            <a:lvl5pPr marL="1827832" indent="0">
              <a:buNone/>
              <a:defRPr sz="900"/>
            </a:lvl5pPr>
            <a:lvl6pPr marL="2284789" indent="0">
              <a:buNone/>
              <a:defRPr sz="900"/>
            </a:lvl6pPr>
            <a:lvl7pPr marL="2741746" indent="0">
              <a:buNone/>
              <a:defRPr sz="900"/>
            </a:lvl7pPr>
            <a:lvl8pPr marL="3198705" indent="0">
              <a:buNone/>
              <a:defRPr sz="900"/>
            </a:lvl8pPr>
            <a:lvl9pPr marL="36556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accent4"/>
        </a:solidFill>
        <a:effectLst/>
      </p:bgPr>
    </p:bg>
    <p:spTree>
      <p:nvGrpSpPr>
        <p:cNvPr id="1" name=""/>
        <p:cNvGrpSpPr/>
        <p:nvPr/>
      </p:nvGrpSpPr>
      <p:grpSpPr>
        <a:xfrm>
          <a:off x="0" y="0"/>
          <a:ext cx="0" cy="0"/>
          <a:chOff x="0" y="0"/>
          <a:chExt cx="0" cy="0"/>
        </a:xfrm>
      </p:grpSpPr>
      <p:sp>
        <p:nvSpPr>
          <p:cNvPr id="2" name="2. Slide Title"/>
          <p:cNvSpPr>
            <a:spLocks noGrp="1"/>
          </p:cNvSpPr>
          <p:nvPr>
            <p:ph type="title"/>
          </p:nvPr>
        </p:nvSpPr>
        <p:spPr bwMode="black">
          <a:xfrm>
            <a:off x="363865" y="251909"/>
            <a:ext cx="8394354" cy="314028"/>
          </a:xfrm>
          <a:prstGeom prst="rect">
            <a:avLst/>
          </a:prstGeom>
        </p:spPr>
        <p:txBody>
          <a:bodyPr/>
          <a:lstStyle>
            <a:lvl1pPr>
              <a:defRPr>
                <a:solidFill>
                  <a:schemeClr val="bg1"/>
                </a:solidFill>
              </a:defRPr>
            </a:lvl1p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4" name="Text Placeholder 3"/>
          <p:cNvSpPr>
            <a:spLocks noGrp="1"/>
          </p:cNvSpPr>
          <p:nvPr>
            <p:ph type="body" sz="quarter" idx="10"/>
          </p:nvPr>
        </p:nvSpPr>
        <p:spPr bwMode="black">
          <a:xfrm>
            <a:off x="364454" y="1652141"/>
            <a:ext cx="6977964" cy="126919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26560780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yan Backgroun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97977707"/>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2" name="2. Slide Title"/>
          <p:cNvSpPr>
            <a:spLocks noGrp="1"/>
          </p:cNvSpPr>
          <p:nvPr>
            <p:ph type="title"/>
          </p:nvPr>
        </p:nvSpPr>
        <p:spPr bwMode="invGray">
          <a:xfrm>
            <a:off x="363865" y="251908"/>
            <a:ext cx="8394354" cy="507831"/>
          </a:xfrm>
          <a:prstGeom prst="rect">
            <a:avLst/>
          </a:prstGeom>
        </p:spPr>
        <p:txBody>
          <a:bodyPr/>
          <a:lstStyle>
            <a:lvl1pPr>
              <a:defRPr sz="3300">
                <a:solidFill>
                  <a:schemeClr val="bg1"/>
                </a:solidFill>
              </a:defRPr>
            </a:lvl1pPr>
          </a:lstStyle>
          <a:p>
            <a:r>
              <a:rPr lang="en-US" dirty="0"/>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7"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FFFFFF"/>
                </a:solidFill>
              </a:rPr>
              <a:pPr fontAlgn="base">
                <a:spcBef>
                  <a:spcPct val="0"/>
                </a:spcBef>
                <a:spcAft>
                  <a:spcPct val="0"/>
                </a:spcAft>
              </a:pPr>
              <a:t>‹#›</a:t>
            </a:fld>
            <a:endParaRPr sz="800" dirty="0">
              <a:solidFill>
                <a:srgbClr val="FFFFFF"/>
              </a:solidFill>
            </a:endParaRPr>
          </a:p>
        </p:txBody>
      </p:sp>
    </p:spTree>
    <p:extLst>
      <p:ext uri="{BB962C8B-B14F-4D97-AF65-F5344CB8AC3E}">
        <p14:creationId xmlns:p14="http://schemas.microsoft.com/office/powerpoint/2010/main" val="1710950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pecial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36928134"/>
              </p:ext>
            </p:extLst>
          </p:nvPr>
        </p:nvGraphicFramePr>
        <p:xfrm>
          <a:off x="1215" y="1627"/>
          <a:ext cx="1214" cy="1619"/>
        </p:xfrm>
        <a:graphic>
          <a:graphicData uri="http://schemas.openxmlformats.org/presentationml/2006/ole">
            <mc:AlternateContent xmlns:mc="http://schemas.openxmlformats.org/markup-compatibility/2006">
              <mc:Choice xmlns:v="urn:schemas-microsoft-com:vml" Requires="v">
                <p:oleObj name="think-cell Slide" r:id="rId3" imgW="439" imgH="438" progId="TCLayout.ActiveDocument.1">
                  <p:embed/>
                </p:oleObj>
              </mc:Choice>
              <mc:Fallback>
                <p:oleObj name="think-cell Slide" r:id="rId3" imgW="439" imgH="438" progId="TCLayout.ActiveDocument.1">
                  <p:embed/>
                  <p:pic>
                    <p:nvPicPr>
                      <p:cNvPr id="3" name="Object 2" hidden="1"/>
                      <p:cNvPicPr/>
                      <p:nvPr/>
                    </p:nvPicPr>
                    <p:blipFill>
                      <a:blip r:embed="rId4"/>
                      <a:stretch>
                        <a:fillRect/>
                      </a:stretch>
                    </p:blipFill>
                    <p:spPr>
                      <a:xfrm>
                        <a:off x="1215" y="1627"/>
                        <a:ext cx="1214" cy="1619"/>
                      </a:xfrm>
                      <a:prstGeom prst="rect">
                        <a:avLst/>
                      </a:prstGeom>
                    </p:spPr>
                  </p:pic>
                </p:oleObj>
              </mc:Fallback>
            </mc:AlternateContent>
          </a:graphicData>
        </a:graphic>
      </p:graphicFrame>
      <p:sp>
        <p:nvSpPr>
          <p:cNvPr id="10" name="Freeform 9"/>
          <p:cNvSpPr/>
          <p:nvPr userDrawn="1"/>
        </p:nvSpPr>
        <p:spPr>
          <a:xfrm>
            <a:off x="6737886" y="0"/>
            <a:ext cx="2406120" cy="6088724"/>
          </a:xfrm>
          <a:custGeom>
            <a:avLst/>
            <a:gdLst>
              <a:gd name="connsiteX0" fmla="*/ 0 w 1325222"/>
              <a:gd name="connsiteY0" fmla="*/ 0 h 3353693"/>
              <a:gd name="connsiteX1" fmla="*/ 172792 w 1325222"/>
              <a:gd name="connsiteY1" fmla="*/ 0 h 3353693"/>
              <a:gd name="connsiteX2" fmla="*/ 1325222 w 1325222"/>
              <a:gd name="connsiteY2" fmla="*/ 0 h 3353693"/>
              <a:gd name="connsiteX3" fmla="*/ 1325222 w 1325222"/>
              <a:gd name="connsiteY3" fmla="*/ 3353693 h 3353693"/>
              <a:gd name="connsiteX4" fmla="*/ 172792 w 1325222"/>
              <a:gd name="connsiteY4" fmla="*/ 1346762 h 3353693"/>
              <a:gd name="connsiteX5" fmla="*/ 0 w 1325222"/>
              <a:gd name="connsiteY5" fmla="*/ 1050586 h 33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22" h="3353693">
                <a:moveTo>
                  <a:pt x="0" y="0"/>
                </a:moveTo>
                <a:lnTo>
                  <a:pt x="172792" y="0"/>
                </a:lnTo>
                <a:lnTo>
                  <a:pt x="1325222" y="0"/>
                </a:lnTo>
                <a:lnTo>
                  <a:pt x="1325222" y="3353693"/>
                </a:lnTo>
                <a:lnTo>
                  <a:pt x="172792" y="1346762"/>
                </a:lnTo>
                <a:lnTo>
                  <a:pt x="0" y="1050586"/>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3246" tIns="46623" rIns="93246" bIns="46623" rtlCol="0" anchor="ctr">
            <a:noAutofit/>
          </a:bodyPr>
          <a:lstStyle/>
          <a:p>
            <a:pPr algn="ctr" fontAlgn="base">
              <a:spcBef>
                <a:spcPct val="0"/>
              </a:spcBef>
              <a:spcAft>
                <a:spcPct val="0"/>
              </a:spcAft>
            </a:pPr>
            <a:endParaRPr lang="en-US" sz="1600" dirty="0" err="1">
              <a:solidFill>
                <a:srgbClr val="000000"/>
              </a:solidFill>
            </a:endParaRPr>
          </a:p>
        </p:txBody>
      </p:sp>
      <p:sp>
        <p:nvSpPr>
          <p:cNvPr id="2" name="2. Slide Title"/>
          <p:cNvSpPr>
            <a:spLocks noGrp="1"/>
          </p:cNvSpPr>
          <p:nvPr>
            <p:ph type="title"/>
          </p:nvPr>
        </p:nvSpPr>
        <p:spPr bwMode="gray">
          <a:xfrm>
            <a:off x="363865" y="251903"/>
            <a:ext cx="8394354" cy="314028"/>
          </a:xfrm>
          <a:prstGeom prst="rect">
            <a:avLst/>
          </a:prstGeom>
        </p:spPr>
        <p:txBody>
          <a:bodyPr/>
          <a:lstStyle/>
          <a:p>
            <a:r>
              <a:rPr lang="en-US"/>
              <a:t>Click to edit Master title style</a:t>
            </a:r>
            <a:endParaRPr lang="x-none" dirty="0"/>
          </a:p>
        </p:txBody>
      </p:sp>
      <p:sp>
        <p:nvSpPr>
          <p:cNvPr id="5" name="doc id"/>
          <p:cNvSpPr>
            <a:spLocks noChangeArrowheads="1"/>
          </p:cNvSpPr>
          <p:nvPr userDrawn="1"/>
        </p:nvSpPr>
        <p:spPr bwMode="gray">
          <a:xfrm>
            <a:off x="8002661" y="51837"/>
            <a:ext cx="892590" cy="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500" dirty="0">
              <a:solidFill>
                <a:srgbClr val="808080"/>
              </a:solidFill>
            </a:endParaRPr>
          </a:p>
        </p:txBody>
      </p:sp>
      <p:sp>
        <p:nvSpPr>
          <p:cNvPr id="13" name="Text Placeholder 12"/>
          <p:cNvSpPr>
            <a:spLocks noGrp="1"/>
          </p:cNvSpPr>
          <p:nvPr>
            <p:ph type="body" sz="quarter" idx="10"/>
          </p:nvPr>
        </p:nvSpPr>
        <p:spPr>
          <a:xfrm>
            <a:off x="363870" y="1652141"/>
            <a:ext cx="6978547" cy="126919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cNvSpPr txBox="1">
            <a:spLocks/>
          </p:cNvSpPr>
          <p:nvPr userDrawn="1"/>
        </p:nvSpPr>
        <p:spPr bwMode="gray">
          <a:xfrm>
            <a:off x="8739041" y="6640473"/>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fontAlgn="base">
              <a:spcBef>
                <a:spcPct val="0"/>
              </a:spcBef>
              <a:spcAft>
                <a:spcPct val="0"/>
              </a:spcAft>
            </a:pPr>
            <a:fld id="{42C328C1-A84F-4A39-A664-DBA00541A8C6}" type="slidenum">
              <a:rPr sz="800" smtClean="0">
                <a:solidFill>
                  <a:srgbClr val="00ADEF"/>
                </a:solidFill>
              </a:rPr>
              <a:pPr fontAlgn="base">
                <a:spcBef>
                  <a:spcPct val="0"/>
                </a:spcBef>
                <a:spcAft>
                  <a:spcPct val="0"/>
                </a:spcAft>
              </a:pPr>
              <a:t>‹#›</a:t>
            </a:fld>
            <a:endParaRPr sz="800" dirty="0">
              <a:solidFill>
                <a:srgbClr val="00ADEF"/>
              </a:solidFill>
            </a:endParaRPr>
          </a:p>
        </p:txBody>
      </p:sp>
    </p:spTree>
    <p:extLst>
      <p:ext uri="{BB962C8B-B14F-4D97-AF65-F5344CB8AC3E}">
        <p14:creationId xmlns:p14="http://schemas.microsoft.com/office/powerpoint/2010/main" val="12319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74" userDrawn="1">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7693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4458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960" indent="0" algn="ctr">
              <a:buNone/>
              <a:defRPr>
                <a:solidFill>
                  <a:schemeClr val="tx1">
                    <a:tint val="75000"/>
                  </a:schemeClr>
                </a:solidFill>
              </a:defRPr>
            </a:lvl2pPr>
            <a:lvl3pPr marL="913915" indent="0" algn="ctr">
              <a:buNone/>
              <a:defRPr>
                <a:solidFill>
                  <a:schemeClr val="tx1">
                    <a:tint val="75000"/>
                  </a:schemeClr>
                </a:solidFill>
              </a:defRPr>
            </a:lvl3pPr>
            <a:lvl4pPr marL="1370875"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6" indent="0" algn="ctr">
              <a:buNone/>
              <a:defRPr>
                <a:solidFill>
                  <a:schemeClr val="tx1">
                    <a:tint val="75000"/>
                  </a:schemeClr>
                </a:solidFill>
              </a:defRPr>
            </a:lvl7pPr>
            <a:lvl8pPr marL="3198705" indent="0" algn="ctr">
              <a:buNone/>
              <a:defRPr>
                <a:solidFill>
                  <a:schemeClr val="tx1">
                    <a:tint val="75000"/>
                  </a:schemeClr>
                </a:solidFill>
              </a:defRPr>
            </a:lvl8pPr>
            <a:lvl9pPr marL="36556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3077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051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60" indent="0">
              <a:buNone/>
              <a:defRPr sz="1800">
                <a:solidFill>
                  <a:schemeClr val="tx1">
                    <a:tint val="75000"/>
                  </a:schemeClr>
                </a:solidFill>
              </a:defRPr>
            </a:lvl2pPr>
            <a:lvl3pPr marL="913915" indent="0">
              <a:buNone/>
              <a:defRPr sz="1600">
                <a:solidFill>
                  <a:schemeClr val="tx1">
                    <a:tint val="75000"/>
                  </a:schemeClr>
                </a:solidFill>
              </a:defRPr>
            </a:lvl3pPr>
            <a:lvl4pPr marL="1370875" indent="0">
              <a:buNone/>
              <a:defRPr sz="1400">
                <a:solidFill>
                  <a:schemeClr val="tx1">
                    <a:tint val="75000"/>
                  </a:schemeClr>
                </a:solidFill>
              </a:defRPr>
            </a:lvl4pPr>
            <a:lvl5pPr marL="1827832" indent="0">
              <a:buNone/>
              <a:defRPr sz="1400">
                <a:solidFill>
                  <a:schemeClr val="tx1">
                    <a:tint val="75000"/>
                  </a:schemeClr>
                </a:solidFill>
              </a:defRPr>
            </a:lvl5pPr>
            <a:lvl6pPr marL="2284789" indent="0">
              <a:buNone/>
              <a:defRPr sz="1400">
                <a:solidFill>
                  <a:schemeClr val="tx1">
                    <a:tint val="75000"/>
                  </a:schemeClr>
                </a:solidFill>
              </a:defRPr>
            </a:lvl6pPr>
            <a:lvl7pPr marL="2741746" indent="0">
              <a:buNone/>
              <a:defRPr sz="1400">
                <a:solidFill>
                  <a:schemeClr val="tx1">
                    <a:tint val="75000"/>
                  </a:schemeClr>
                </a:solidFill>
              </a:defRPr>
            </a:lvl7pPr>
            <a:lvl8pPr marL="3198705" indent="0">
              <a:buNone/>
              <a:defRPr sz="1400">
                <a:solidFill>
                  <a:schemeClr val="tx1">
                    <a:tint val="75000"/>
                  </a:schemeClr>
                </a:solidFill>
              </a:defRPr>
            </a:lvl8pPr>
            <a:lvl9pPr marL="365566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48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335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8" cy="639762"/>
          </a:xfrm>
        </p:spPr>
        <p:txBody>
          <a:bodyPr anchor="b"/>
          <a:lstStyle>
            <a:lvl1pPr marL="0" indent="0">
              <a:buNone/>
              <a:defRPr sz="2400" b="1"/>
            </a:lvl1pPr>
            <a:lvl2pPr marL="456960" indent="0">
              <a:buNone/>
              <a:defRPr sz="2000" b="1"/>
            </a:lvl2pPr>
            <a:lvl3pPr marL="913915" indent="0">
              <a:buNone/>
              <a:defRPr sz="1800" b="1"/>
            </a:lvl3pPr>
            <a:lvl4pPr marL="1370875" indent="0">
              <a:buNone/>
              <a:defRPr sz="1600" b="1"/>
            </a:lvl4pPr>
            <a:lvl5pPr marL="1827832" indent="0">
              <a:buNone/>
              <a:defRPr sz="1600" b="1"/>
            </a:lvl5pPr>
            <a:lvl6pPr marL="2284789" indent="0">
              <a:buNone/>
              <a:defRPr sz="1600" b="1"/>
            </a:lvl6pPr>
            <a:lvl7pPr marL="2741746" indent="0">
              <a:buNone/>
              <a:defRPr sz="1600" b="1"/>
            </a:lvl7pPr>
            <a:lvl8pPr marL="3198705" indent="0">
              <a:buNone/>
              <a:defRPr sz="1600" b="1"/>
            </a:lvl8pPr>
            <a:lvl9pPr marL="365566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6960" indent="0">
              <a:buNone/>
              <a:defRPr sz="2000" b="1"/>
            </a:lvl2pPr>
            <a:lvl3pPr marL="913915" indent="0">
              <a:buNone/>
              <a:defRPr sz="1800" b="1"/>
            </a:lvl3pPr>
            <a:lvl4pPr marL="1370875" indent="0">
              <a:buNone/>
              <a:defRPr sz="1600" b="1"/>
            </a:lvl4pPr>
            <a:lvl5pPr marL="1827832" indent="0">
              <a:buNone/>
              <a:defRPr sz="1600" b="1"/>
            </a:lvl5pPr>
            <a:lvl6pPr marL="2284789" indent="0">
              <a:buNone/>
              <a:defRPr sz="1600" b="1"/>
            </a:lvl6pPr>
            <a:lvl7pPr marL="2741746" indent="0">
              <a:buNone/>
              <a:defRPr sz="1600" b="1"/>
            </a:lvl7pPr>
            <a:lvl8pPr marL="3198705" indent="0">
              <a:buNone/>
              <a:defRPr sz="1600" b="1"/>
            </a:lvl8pPr>
            <a:lvl9pPr marL="36556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6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7.xml"/><Relationship Id="rId21" Type="http://schemas.openxmlformats.org/officeDocument/2006/relationships/tags" Target="../tags/tag2.xml"/><Relationship Id="rId34" Type="http://schemas.openxmlformats.org/officeDocument/2006/relationships/tags" Target="../tags/tag1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1.xml"/><Relationship Id="rId29" Type="http://schemas.openxmlformats.org/officeDocument/2006/relationships/tags" Target="../tags/tag1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oleObject" Target="../embeddings/oleObject1.bin"/><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21.xml"/><Relationship Id="rId19" Type="http://schemas.openxmlformats.org/officeDocument/2006/relationships/theme" Target="../theme/theme2.xml"/><Relationship Id="rId31" Type="http://schemas.openxmlformats.org/officeDocument/2006/relationships/tags" Target="../tags/tag1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ags" Target="../tags/tag36.xml"/><Relationship Id="rId21" Type="http://schemas.openxmlformats.org/officeDocument/2006/relationships/tags" Target="../tags/tag31.xml"/><Relationship Id="rId34" Type="http://schemas.openxmlformats.org/officeDocument/2006/relationships/tags" Target="../tags/tag44.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30.xml"/><Relationship Id="rId29" Type="http://schemas.openxmlformats.org/officeDocument/2006/relationships/tags" Target="../tags/tag3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oleObject" Target="../embeddings/oleObject14.bin"/><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10" Type="http://schemas.openxmlformats.org/officeDocument/2006/relationships/slideLayout" Target="../slideLayouts/slideLayout39.xml"/><Relationship Id="rId19" Type="http://schemas.openxmlformats.org/officeDocument/2006/relationships/theme" Target="../theme/theme3.xml"/><Relationship Id="rId31" Type="http://schemas.openxmlformats.org/officeDocument/2006/relationships/tags" Target="../tags/tag41.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8" Type="http://schemas.openxmlformats.org/officeDocument/2006/relationships/slideLayout" Target="../slideLayouts/slideLayout37.xml"/><Relationship Id="rId3"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ags" Target="../tags/tag65.xml"/><Relationship Id="rId21" Type="http://schemas.openxmlformats.org/officeDocument/2006/relationships/tags" Target="../tags/tag60.xml"/><Relationship Id="rId34" Type="http://schemas.openxmlformats.org/officeDocument/2006/relationships/tags" Target="../tags/tag73.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ags" Target="../tags/tag64.xml"/><Relationship Id="rId33" Type="http://schemas.openxmlformats.org/officeDocument/2006/relationships/tags" Target="../tags/tag72.xml"/><Relationship Id="rId38" Type="http://schemas.openxmlformats.org/officeDocument/2006/relationships/image" Target="../media/image1.emf"/><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ags" Target="../tags/tag59.xml"/><Relationship Id="rId29" Type="http://schemas.openxmlformats.org/officeDocument/2006/relationships/tags" Target="../tags/tag6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ags" Target="../tags/tag63.xml"/><Relationship Id="rId32" Type="http://schemas.openxmlformats.org/officeDocument/2006/relationships/tags" Target="../tags/tag71.xml"/><Relationship Id="rId37" Type="http://schemas.openxmlformats.org/officeDocument/2006/relationships/oleObject" Target="../embeddings/oleObject27.bin"/><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tags" Target="../tags/tag75.xml"/><Relationship Id="rId10" Type="http://schemas.openxmlformats.org/officeDocument/2006/relationships/slideLayout" Target="../slideLayouts/slideLayout57.xml"/><Relationship Id="rId19" Type="http://schemas.openxmlformats.org/officeDocument/2006/relationships/theme" Target="../theme/theme4.xml"/><Relationship Id="rId31" Type="http://schemas.openxmlformats.org/officeDocument/2006/relationships/tags" Target="../tags/tag7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8" Type="http://schemas.openxmlformats.org/officeDocument/2006/relationships/slideLayout" Target="../slideLayouts/slideLayout55.xml"/><Relationship Id="rId3"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ags" Target="../tags/tag94.xml"/><Relationship Id="rId21" Type="http://schemas.openxmlformats.org/officeDocument/2006/relationships/tags" Target="../tags/tag89.xml"/><Relationship Id="rId34" Type="http://schemas.openxmlformats.org/officeDocument/2006/relationships/tags" Target="../tags/tag102.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ags" Target="../tags/tag93.xml"/><Relationship Id="rId33" Type="http://schemas.openxmlformats.org/officeDocument/2006/relationships/tags" Target="../tags/tag101.xml"/><Relationship Id="rId38" Type="http://schemas.openxmlformats.org/officeDocument/2006/relationships/image" Target="../media/image1.emf"/><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ags" Target="../tags/tag88.xml"/><Relationship Id="rId29" Type="http://schemas.openxmlformats.org/officeDocument/2006/relationships/tags" Target="../tags/tag97.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92.xml"/><Relationship Id="rId32" Type="http://schemas.openxmlformats.org/officeDocument/2006/relationships/tags" Target="../tags/tag100.xml"/><Relationship Id="rId37" Type="http://schemas.openxmlformats.org/officeDocument/2006/relationships/oleObject" Target="../embeddings/oleObject40.bin"/><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91.xml"/><Relationship Id="rId28" Type="http://schemas.openxmlformats.org/officeDocument/2006/relationships/tags" Target="../tags/tag96.xml"/><Relationship Id="rId36" Type="http://schemas.openxmlformats.org/officeDocument/2006/relationships/tags" Target="../tags/tag104.xml"/><Relationship Id="rId10" Type="http://schemas.openxmlformats.org/officeDocument/2006/relationships/slideLayout" Target="../slideLayouts/slideLayout86.xml"/><Relationship Id="rId19" Type="http://schemas.openxmlformats.org/officeDocument/2006/relationships/theme" Target="../theme/theme6.xml"/><Relationship Id="rId31" Type="http://schemas.openxmlformats.org/officeDocument/2006/relationships/tags" Target="../tags/tag9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tags" Target="../tags/tag103.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tags" Target="../tags/tag123.xml"/><Relationship Id="rId21" Type="http://schemas.openxmlformats.org/officeDocument/2006/relationships/tags" Target="../tags/tag118.xml"/><Relationship Id="rId34" Type="http://schemas.openxmlformats.org/officeDocument/2006/relationships/tags" Target="../tags/tag131.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image" Target="../media/image1.emf"/><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tags" Target="../tags/tag117.xml"/><Relationship Id="rId29" Type="http://schemas.openxmlformats.org/officeDocument/2006/relationships/tags" Target="../tags/tag12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oleObject" Target="../embeddings/oleObject53.bin"/><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10" Type="http://schemas.openxmlformats.org/officeDocument/2006/relationships/slideLayout" Target="../slideLayouts/slideLayout115.xml"/><Relationship Id="rId19" Type="http://schemas.openxmlformats.org/officeDocument/2006/relationships/theme" Target="../theme/theme8.xml"/><Relationship Id="rId31" Type="http://schemas.openxmlformats.org/officeDocument/2006/relationships/tags" Target="../tags/tag12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8" Type="http://schemas.openxmlformats.org/officeDocument/2006/relationships/slideLayout" Target="../slideLayouts/slideLayout113.xml"/><Relationship Id="rId3"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392" tIns="45696" rIns="91392"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92" tIns="45696" rIns="91392" bIns="45696" rtlCol="0" anchor="ctr"/>
          <a:lstStyle>
            <a:lvl1pPr algn="l">
              <a:defRPr sz="1200">
                <a:solidFill>
                  <a:schemeClr val="tx1">
                    <a:tint val="75000"/>
                  </a:schemeClr>
                </a:solidFill>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2" tIns="45696" rIns="91392" bIns="45696"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5" rtl="0" eaLnBrk="1" latinLnBrk="0" hangingPunct="1">
        <a:spcBef>
          <a:spcPct val="0"/>
        </a:spcBef>
        <a:buNone/>
        <a:defRPr sz="4400" kern="1200">
          <a:solidFill>
            <a:schemeClr val="tx1"/>
          </a:solidFill>
          <a:latin typeface="+mj-lt"/>
          <a:ea typeface="+mj-ea"/>
          <a:cs typeface="+mj-cs"/>
        </a:defRPr>
      </a:lvl1pPr>
    </p:titleStyle>
    <p:bodyStyle>
      <a:lvl1pPr marL="342718" indent="-342718" algn="l" defTabSz="91391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7" indent="-285599" algn="l" defTabSz="91391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94" indent="-228478" algn="l" defTabSz="91391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52"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10"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67"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25"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4"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0"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5" algn="l" defTabSz="913915" rtl="0" eaLnBrk="1" latinLnBrk="0" hangingPunct="1">
        <a:defRPr sz="1800" kern="1200">
          <a:solidFill>
            <a:schemeClr val="tx1"/>
          </a:solidFill>
          <a:latin typeface="+mn-lt"/>
          <a:ea typeface="+mn-ea"/>
          <a:cs typeface="+mn-cs"/>
        </a:defRPr>
      </a:lvl4pPr>
      <a:lvl5pPr marL="1827832" algn="l" defTabSz="913915" rtl="0" eaLnBrk="1" latinLnBrk="0" hangingPunct="1">
        <a:defRPr sz="1800" kern="1200">
          <a:solidFill>
            <a:schemeClr val="tx1"/>
          </a:solidFill>
          <a:latin typeface="+mn-lt"/>
          <a:ea typeface="+mn-ea"/>
          <a:cs typeface="+mn-cs"/>
        </a:defRPr>
      </a:lvl5pPr>
      <a:lvl6pPr marL="2284789" algn="l" defTabSz="913915" rtl="0" eaLnBrk="1" latinLnBrk="0" hangingPunct="1">
        <a:defRPr sz="1800" kern="1200">
          <a:solidFill>
            <a:schemeClr val="tx1"/>
          </a:solidFill>
          <a:latin typeface="+mn-lt"/>
          <a:ea typeface="+mn-ea"/>
          <a:cs typeface="+mn-cs"/>
        </a:defRPr>
      </a:lvl6pPr>
      <a:lvl7pPr marL="2741746" algn="l" defTabSz="913915" rtl="0" eaLnBrk="1" latinLnBrk="0" hangingPunct="1">
        <a:defRPr sz="1800" kern="1200">
          <a:solidFill>
            <a:schemeClr val="tx1"/>
          </a:solidFill>
          <a:latin typeface="+mn-lt"/>
          <a:ea typeface="+mn-ea"/>
          <a:cs typeface="+mn-cs"/>
        </a:defRPr>
      </a:lvl7pPr>
      <a:lvl8pPr marL="3198705" algn="l" defTabSz="913915" rtl="0" eaLnBrk="1" latinLnBrk="0" hangingPunct="1">
        <a:defRPr sz="1800" kern="1200">
          <a:solidFill>
            <a:schemeClr val="tx1"/>
          </a:solidFill>
          <a:latin typeface="+mn-lt"/>
          <a:ea typeface="+mn-ea"/>
          <a:cs typeface="+mn-cs"/>
        </a:defRPr>
      </a:lvl8pPr>
      <a:lvl9pPr marL="3655662" algn="l" defTabSz="9139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85324893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2" name="Object 1" hidden="1"/>
                      <p:cNvPicPr/>
                      <p:nvPr/>
                    </p:nvPicPr>
                    <p:blipFill>
                      <a:blip r:embed="rId38"/>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21"/>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x-none" sz="1600" dirty="0">
              <a:solidFill>
                <a:srgbClr val="000000"/>
              </a:solidFill>
              <a:sym typeface="Arial" panose="020B0604020202020204" pitchFamily="34" charset="0"/>
            </a:endParaRPr>
          </a:p>
        </p:txBody>
      </p:sp>
      <p:sp>
        <p:nvSpPr>
          <p:cNvPr id="10" name="1. On-page tracker" hidden="1"/>
          <p:cNvSpPr>
            <a:spLocks noChangeArrowheads="1"/>
          </p:cNvSpPr>
          <p:nvPr userDrawn="1"/>
        </p:nvSpPr>
        <p:spPr bwMode="gray">
          <a:xfrm>
            <a:off x="363866" y="77304"/>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x-none" sz="800" cap="all" dirty="0">
                <a:solidFill>
                  <a:srgbClr val="808080"/>
                </a:solidFill>
              </a:rPr>
              <a:t>TRACKER</a:t>
            </a:r>
          </a:p>
        </p:txBody>
      </p:sp>
      <p:sp>
        <p:nvSpPr>
          <p:cNvPr id="11" name="3. Unit of measure" hidden="1"/>
          <p:cNvSpPr txBox="1">
            <a:spLocks noChangeArrowheads="1"/>
          </p:cNvSpPr>
          <p:nvPr userDrawn="1"/>
        </p:nvSpPr>
        <p:spPr bwMode="gray">
          <a:xfrm>
            <a:off x="363867" y="624795"/>
            <a:ext cx="8394354"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sz="1200" dirty="0">
                <a:solidFill>
                  <a:srgbClr val="808080"/>
                </a:solidFill>
                <a:latin typeface="Arial"/>
              </a:rPr>
              <a:t>Unit of measure</a:t>
            </a:r>
          </a:p>
        </p:txBody>
      </p:sp>
      <p:grpSp>
        <p:nvGrpSpPr>
          <p:cNvPr id="12" name="Slide Elements" hidden="1"/>
          <p:cNvGrpSpPr>
            <a:grpSpLocks/>
          </p:cNvGrpSpPr>
          <p:nvPr userDrawn="1"/>
        </p:nvGrpSpPr>
        <p:grpSpPr bwMode="gray">
          <a:xfrm>
            <a:off x="363865" y="6434029"/>
            <a:ext cx="8394354" cy="332048"/>
            <a:chOff x="75" y="3936"/>
            <a:chExt cx="5385" cy="205"/>
          </a:xfrm>
        </p:grpSpPr>
        <p:sp>
          <p:nvSpPr>
            <p:cNvPr id="13" name="4. Footnote"/>
            <p:cNvSpPr txBox="1">
              <a:spLocks noChangeArrowheads="1"/>
            </p:cNvSpPr>
            <p:nvPr/>
          </p:nvSpPr>
          <p:spPr bwMode="gray">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81" indent="-84181" fontAlgn="base">
                <a:spcBef>
                  <a:spcPct val="0"/>
                </a:spcBef>
                <a:spcAft>
                  <a:spcPct val="0"/>
                </a:spcAft>
                <a:defRPr lang="x-none"/>
              </a:pPr>
              <a:r>
                <a:rPr sz="800" dirty="0">
                  <a:solidFill>
                    <a:srgbClr val="808080"/>
                  </a:solidFill>
                  <a:latin typeface="Arial"/>
                </a:rPr>
                <a:t>1 Footnote</a:t>
              </a:r>
              <a:endParaRPr lang="en-US" sz="800" dirty="0">
                <a:solidFill>
                  <a:srgbClr val="808080"/>
                </a:solidFill>
                <a:latin typeface="Arial"/>
              </a:endParaRPr>
            </a:p>
          </p:txBody>
        </p:sp>
        <p:sp>
          <p:nvSpPr>
            <p:cNvPr id="14" name="5. Source"/>
            <p:cNvSpPr>
              <a:spLocks noChangeArrowheads="1"/>
            </p:cNvSpPr>
            <p:nvPr/>
          </p:nvSpPr>
          <p:spPr bwMode="gray">
            <a:xfrm>
              <a:off x="75" y="4063"/>
              <a:ext cx="4578"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8614" indent="-498614" defTabSz="913041" fontAlgn="base">
                <a:spcBef>
                  <a:spcPct val="0"/>
                </a:spcBef>
                <a:spcAft>
                  <a:spcPct val="0"/>
                </a:spcAft>
              </a:pPr>
              <a:r>
                <a:rPr lang="x-none" sz="800" dirty="0">
                  <a:solidFill>
                    <a:srgbClr val="808080"/>
                  </a:solidFill>
                </a:rPr>
                <a:t>SOURCE: Source</a:t>
              </a:r>
              <a:endParaRPr lang="en-US" sz="800" dirty="0">
                <a:solidFill>
                  <a:srgbClr val="808080"/>
                </a:solidFill>
              </a:endParaRPr>
            </a:p>
          </p:txBody>
        </p:sp>
      </p:grpSp>
      <p:sp>
        <p:nvSpPr>
          <p:cNvPr id="3" name="Text Placeholder 2"/>
          <p:cNvSpPr>
            <a:spLocks noGrp="1"/>
          </p:cNvSpPr>
          <p:nvPr>
            <p:ph type="body" idx="1"/>
          </p:nvPr>
        </p:nvSpPr>
        <p:spPr bwMode="gray">
          <a:xfrm>
            <a:off x="363871" y="1651364"/>
            <a:ext cx="6978547" cy="126919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userDrawn="1"/>
        </p:nvGrpSpPr>
        <p:grpSpPr bwMode="gray">
          <a:xfrm>
            <a:off x="363870" y="1032774"/>
            <a:ext cx="4350892" cy="348246"/>
            <a:chOff x="915" y="815"/>
            <a:chExt cx="2686" cy="2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15"/>
              <a:ext cx="2686" cy="2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x-none" sz="1200" b="1" dirty="0">
                  <a:solidFill>
                    <a:srgbClr val="000000"/>
                  </a:solidFill>
                </a:rPr>
                <a:t>Title</a:t>
              </a:r>
            </a:p>
            <a:p>
              <a:pPr fontAlgn="base">
                <a:spcBef>
                  <a:spcPct val="0"/>
                </a:spcBef>
                <a:spcAft>
                  <a:spcPct val="0"/>
                </a:spcAft>
              </a:pPr>
              <a:r>
                <a:rPr lang="x-none" sz="900" dirty="0">
                  <a:solidFill>
                    <a:srgbClr val="808080"/>
                  </a:solidFill>
                </a:rPr>
                <a:t>Unit of measure</a:t>
              </a:r>
            </a:p>
          </p:txBody>
        </p:sp>
      </p:grpSp>
      <p:grpSp>
        <p:nvGrpSpPr>
          <p:cNvPr id="17" name="McKSticker" hidden="1"/>
          <p:cNvGrpSpPr/>
          <p:nvPr userDrawn="1"/>
        </p:nvGrpSpPr>
        <p:grpSpPr bwMode="gray">
          <a:xfrm>
            <a:off x="8275238" y="291561"/>
            <a:ext cx="482979" cy="153874"/>
            <a:chOff x="8267440" y="285749"/>
            <a:chExt cx="473336" cy="150812"/>
          </a:xfrm>
        </p:grpSpPr>
        <p:sp>
          <p:nvSpPr>
            <p:cNvPr id="20" name="StickerRectangle"/>
            <p:cNvSpPr>
              <a:spLocks noChangeArrowheads="1"/>
            </p:cNvSpPr>
            <p:nvPr/>
          </p:nvSpPr>
          <p:spPr bwMode="gray">
            <a:xfrm>
              <a:off x="8267440" y="285749"/>
              <a:ext cx="473336" cy="1508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088" fontAlgn="base">
                <a:spcBef>
                  <a:spcPct val="0"/>
                </a:spcBef>
                <a:spcAft>
                  <a:spcPct val="0"/>
                </a:spcAft>
                <a:buClr>
                  <a:srgbClr val="000000"/>
                </a:buClr>
              </a:pPr>
              <a:r>
                <a:rPr lang="x-none"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49"/>
              <a:ext cx="0" cy="15081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24" name="doc id"/>
          <p:cNvSpPr>
            <a:spLocks noChangeArrowheads="1"/>
          </p:cNvSpPr>
          <p:nvPr userDrawn="1"/>
        </p:nvSpPr>
        <p:spPr bwMode="gray">
          <a:xfrm>
            <a:off x="7845277" y="51838"/>
            <a:ext cx="89259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1200" dirty="0">
              <a:solidFill>
                <a:srgbClr val="808080"/>
              </a:solidFill>
            </a:endParaRPr>
          </a:p>
        </p:txBody>
      </p:sp>
      <p:grpSp>
        <p:nvGrpSpPr>
          <p:cNvPr id="25" name="LegendBoxes" hidden="1"/>
          <p:cNvGrpSpPr/>
          <p:nvPr userDrawn="1"/>
        </p:nvGrpSpPr>
        <p:grpSpPr bwMode="gray">
          <a:xfrm>
            <a:off x="8043701" y="285082"/>
            <a:ext cx="714514" cy="843652"/>
            <a:chOff x="7835905" y="279400"/>
            <a:chExt cx="933714" cy="1046527"/>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7" name="RectangleLegend2"/>
            <p:cNvSpPr>
              <a:spLocks noChangeArrowheads="1"/>
            </p:cNvSpPr>
            <p:nvPr/>
          </p:nvSpPr>
          <p:spPr bwMode="gray">
            <a:xfrm>
              <a:off x="7835905" y="560388"/>
              <a:ext cx="165100" cy="160338"/>
            </a:xfrm>
            <a:prstGeom prst="rect">
              <a:avLst/>
            </a:prstGeom>
            <a:solidFill>
              <a:srgbClr val="6F8BF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8" name="RectangleLegend3"/>
            <p:cNvSpPr>
              <a:spLocks noChangeArrowheads="1"/>
            </p:cNvSpPr>
            <p:nvPr/>
          </p:nvSpPr>
          <p:spPr bwMode="gray">
            <a:xfrm>
              <a:off x="7835905" y="831851"/>
              <a:ext cx="165100" cy="160338"/>
            </a:xfrm>
            <a:prstGeom prst="rect">
              <a:avLst/>
            </a:prstGeom>
            <a:solidFill>
              <a:srgbClr val="9FB2F7"/>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9" name="RectangleLegend4"/>
            <p:cNvSpPr>
              <a:spLocks noChangeArrowheads="1"/>
            </p:cNvSpPr>
            <p:nvPr/>
          </p:nvSpPr>
          <p:spPr bwMode="gray">
            <a:xfrm>
              <a:off x="7835905" y="1103313"/>
              <a:ext cx="165100" cy="160338"/>
            </a:xfrm>
            <a:prstGeom prst="rect">
              <a:avLst/>
            </a:prstGeom>
            <a:solidFill>
              <a:srgbClr val="CFD8F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30" name="Legend1"/>
            <p:cNvSpPr>
              <a:spLocks noChangeArrowheads="1"/>
            </p:cNvSpPr>
            <p:nvPr/>
          </p:nvSpPr>
          <p:spPr bwMode="gray">
            <a:xfrm>
              <a:off x="8089909" y="27940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1" name="Legend2"/>
            <p:cNvSpPr>
              <a:spLocks noChangeArrowheads="1"/>
            </p:cNvSpPr>
            <p:nvPr/>
          </p:nvSpPr>
          <p:spPr bwMode="gray">
            <a:xfrm>
              <a:off x="8089909" y="54927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2" name="Legend3"/>
            <p:cNvSpPr>
              <a:spLocks noChangeArrowheads="1"/>
            </p:cNvSpPr>
            <p:nvPr/>
          </p:nvSpPr>
          <p:spPr bwMode="gray">
            <a:xfrm>
              <a:off x="8089909" y="820738"/>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3" name="Legend4"/>
            <p:cNvSpPr>
              <a:spLocks noChangeArrowheads="1"/>
            </p:cNvSpPr>
            <p:nvPr/>
          </p:nvSpPr>
          <p:spPr bwMode="gray">
            <a:xfrm>
              <a:off x="8089911" y="1092201"/>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grpSp>
        <p:nvGrpSpPr>
          <p:cNvPr id="34" name="LegendLines" hidden="1"/>
          <p:cNvGrpSpPr/>
          <p:nvPr userDrawn="1"/>
        </p:nvGrpSpPr>
        <p:grpSpPr bwMode="gray">
          <a:xfrm>
            <a:off x="7808020" y="285075"/>
            <a:ext cx="950192" cy="628653"/>
            <a:chOff x="7540629" y="279400"/>
            <a:chExt cx="1241690" cy="779826"/>
          </a:xfrm>
        </p:grpSpPr>
        <p:sp>
          <p:nvSpPr>
            <p:cNvPr id="35" name="LineLegend1"/>
            <p:cNvSpPr>
              <a:spLocks noChangeShapeType="1"/>
            </p:cNvSpPr>
            <p:nvPr/>
          </p:nvSpPr>
          <p:spPr bwMode="gray">
            <a:xfrm>
              <a:off x="7540629" y="369888"/>
              <a:ext cx="457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8" name="Legend1"/>
            <p:cNvSpPr>
              <a:spLocks noChangeArrowheads="1"/>
            </p:cNvSpPr>
            <p:nvPr/>
          </p:nvSpPr>
          <p:spPr bwMode="gray">
            <a:xfrm>
              <a:off x="8102612" y="2794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9" name="Legend2"/>
            <p:cNvSpPr>
              <a:spLocks noChangeArrowheads="1"/>
            </p:cNvSpPr>
            <p:nvPr/>
          </p:nvSpPr>
          <p:spPr bwMode="gray">
            <a:xfrm>
              <a:off x="8102609" y="5461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0" name="Legend3"/>
            <p:cNvSpPr>
              <a:spLocks noChangeArrowheads="1"/>
            </p:cNvSpPr>
            <p:nvPr/>
          </p:nvSpPr>
          <p:spPr bwMode="gray">
            <a:xfrm>
              <a:off x="8102606" y="8255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grpSp>
        <p:nvGrpSpPr>
          <p:cNvPr id="41" name="LegendMoons" hidden="1"/>
          <p:cNvGrpSpPr/>
          <p:nvPr userDrawn="1"/>
        </p:nvGrpSpPr>
        <p:grpSpPr bwMode="gray">
          <a:xfrm>
            <a:off x="7992674" y="285081"/>
            <a:ext cx="765538" cy="1082968"/>
            <a:chOff x="7769225" y="250825"/>
            <a:chExt cx="1000390" cy="1343391"/>
          </a:xfrm>
        </p:grpSpPr>
        <p:grpSp>
          <p:nvGrpSpPr>
            <p:cNvPr id="42" name="MoonLegend1"/>
            <p:cNvGrpSpPr>
              <a:grpSpLocks noChangeAspect="1"/>
            </p:cNvGrpSpPr>
            <p:nvPr>
              <p:custDataLst>
                <p:tags r:id="rId22"/>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5"/>
                </p:custDataLst>
              </p:nvPr>
            </p:nvSpPr>
            <p:spPr bwMode="gray">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61" name="Arc 39"/>
              <p:cNvSpPr>
                <a:spLocks noChangeAspect="1"/>
              </p:cNvSpPr>
              <p:nvPr>
                <p:custDataLst>
                  <p:tags r:id="rId3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3" name="MoonLegend2"/>
            <p:cNvGrpSpPr>
              <a:grpSpLocks noChangeAspect="1"/>
            </p:cNvGrpSpPr>
            <p:nvPr>
              <p:custDataLst>
                <p:tags r:id="rId23"/>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33"/>
                </p:custDataLst>
              </p:nvPr>
            </p:nvSpPr>
            <p:spPr bwMode="gray">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9" name="Arc 42"/>
              <p:cNvSpPr>
                <a:spLocks noChangeAspect="1"/>
              </p:cNvSpPr>
              <p:nvPr>
                <p:custDataLst>
                  <p:tags r:id="rId34"/>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4" name="MoonLegend4"/>
            <p:cNvGrpSpPr>
              <a:grpSpLocks noChangeAspect="1"/>
            </p:cNvGrpSpPr>
            <p:nvPr>
              <p:custDataLst>
                <p:tags r:id="rId24"/>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31"/>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7" name="Arc 48"/>
              <p:cNvSpPr>
                <a:spLocks noChangeAspect="1"/>
              </p:cNvSpPr>
              <p:nvPr>
                <p:custDataLst>
                  <p:tags r:id="rId32"/>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5" name="MoonLegend5"/>
            <p:cNvGrpSpPr>
              <a:grpSpLocks noChangeAspect="1"/>
            </p:cNvGrpSpPr>
            <p:nvPr>
              <p:custDataLst>
                <p:tags r:id="rId25"/>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29"/>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5" name="Oval 51"/>
              <p:cNvSpPr>
                <a:spLocks noChangeAspect="1" noChangeArrowheads="1"/>
              </p:cNvSpPr>
              <p:nvPr>
                <p:custDataLst>
                  <p:tags r:id="rId30"/>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6" name="MoonLegend3"/>
            <p:cNvGrpSpPr>
              <a:grpSpLocks noChangeAspect="1"/>
            </p:cNvGrpSpPr>
            <p:nvPr>
              <p:custDataLst>
                <p:tags r:id="rId26"/>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27"/>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3" name="Arc 48"/>
              <p:cNvSpPr>
                <a:spLocks noChangeAspect="1"/>
              </p:cNvSpPr>
              <p:nvPr>
                <p:custDataLst>
                  <p:tags r:id="rId28"/>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sp>
          <p:nvSpPr>
            <p:cNvPr id="47" name="Legend1"/>
            <p:cNvSpPr>
              <a:spLocks noChangeArrowheads="1"/>
            </p:cNvSpPr>
            <p:nvPr/>
          </p:nvSpPr>
          <p:spPr bwMode="gray">
            <a:xfrm>
              <a:off x="8089907" y="26352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8" name="Legend2"/>
            <p:cNvSpPr>
              <a:spLocks noChangeArrowheads="1"/>
            </p:cNvSpPr>
            <p:nvPr/>
          </p:nvSpPr>
          <p:spPr bwMode="gray">
            <a:xfrm>
              <a:off x="8089907" y="538163"/>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9" name="Legend3"/>
            <p:cNvSpPr>
              <a:spLocks noChangeArrowheads="1"/>
            </p:cNvSpPr>
            <p:nvPr/>
          </p:nvSpPr>
          <p:spPr bwMode="gray">
            <a:xfrm>
              <a:off x="8089907" y="812802"/>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50" name="Legend4"/>
            <p:cNvSpPr>
              <a:spLocks noChangeArrowheads="1"/>
            </p:cNvSpPr>
            <p:nvPr/>
          </p:nvSpPr>
          <p:spPr bwMode="gray">
            <a:xfrm>
              <a:off x="8089907" y="108426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51" name="Legend5"/>
            <p:cNvSpPr>
              <a:spLocks noChangeArrowheads="1"/>
            </p:cNvSpPr>
            <p:nvPr/>
          </p:nvSpPr>
          <p:spPr bwMode="gray">
            <a:xfrm>
              <a:off x="8089907" y="136049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sp>
        <p:nvSpPr>
          <p:cNvPr id="4" name="Title Placeholder 3"/>
          <p:cNvSpPr>
            <a:spLocks noGrp="1"/>
          </p:cNvSpPr>
          <p:nvPr>
            <p:ph type="title"/>
          </p:nvPr>
        </p:nvSpPr>
        <p:spPr>
          <a:xfrm>
            <a:off x="363865" y="251903"/>
            <a:ext cx="7887004" cy="314028"/>
          </a:xfrm>
          <a:prstGeom prst="rect">
            <a:avLst/>
          </a:prstGeom>
        </p:spPr>
        <p:txBody>
          <a:bodyPr vert="horz" lIns="0" tIns="0" rIns="0" bIns="0" rtlCol="0" anchor="t">
            <a:spAutoFit/>
          </a:bodyPr>
          <a:lstStyle/>
          <a:p>
            <a:r>
              <a:rPr lang="en-US"/>
              <a:t>Click to edit Master title style</a:t>
            </a:r>
            <a:endParaRPr lang="en-US" dirty="0"/>
          </a:p>
        </p:txBody>
      </p:sp>
      <p:sp>
        <p:nvSpPr>
          <p:cNvPr id="62" name="Working Draft" hidden="1"/>
          <p:cNvSpPr txBox="1">
            <a:spLocks noChangeArrowheads="1"/>
          </p:cNvSpPr>
          <p:nvPr userDrawn="1"/>
        </p:nvSpPr>
        <p:spPr bwMode="gray">
          <a:xfrm rot="5400000">
            <a:off x="8295842" y="1987858"/>
            <a:ext cx="1553785"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defRPr lang="x-none"/>
            </a:pPr>
            <a:r>
              <a:rPr lang="en-US" sz="500">
                <a:solidFill>
                  <a:srgbClr val="808080"/>
                </a:solidFill>
                <a:latin typeface="Arial"/>
              </a:rPr>
              <a:t>Last Modified 5/24/2018 8:13 AM India Standard Time</a:t>
            </a:r>
            <a:endParaRPr sz="500" dirty="0">
              <a:solidFill>
                <a:srgbClr val="808080"/>
              </a:solidFill>
              <a:latin typeface="Arial"/>
            </a:endParaRPr>
          </a:p>
        </p:txBody>
      </p:sp>
      <p:sp>
        <p:nvSpPr>
          <p:cNvPr id="63" name="Printed" hidden="1"/>
          <p:cNvSpPr txBox="1">
            <a:spLocks noChangeArrowheads="1"/>
          </p:cNvSpPr>
          <p:nvPr userDrawn="1"/>
        </p:nvSpPr>
        <p:spPr bwMode="gray">
          <a:xfrm rot="5400000">
            <a:off x="8969691" y="4205838"/>
            <a:ext cx="206081"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defRPr lang="x-none"/>
            </a:pPr>
            <a:r>
              <a:rPr sz="500" dirty="0">
                <a:solidFill>
                  <a:srgbClr val="808080"/>
                </a:solidFill>
                <a:latin typeface="Arial"/>
              </a:rPr>
              <a:t>Printed</a:t>
            </a:r>
          </a:p>
        </p:txBody>
      </p:sp>
    </p:spTree>
    <p:extLst>
      <p:ext uri="{BB962C8B-B14F-4D97-AF65-F5344CB8AC3E}">
        <p14:creationId xmlns:p14="http://schemas.microsoft.com/office/powerpoint/2010/main" val="1660043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913088" rtl="0" eaLnBrk="1" fontAlgn="base" hangingPunct="1">
        <a:spcBef>
          <a:spcPct val="0"/>
        </a:spcBef>
        <a:spcAft>
          <a:spcPct val="0"/>
        </a:spcAft>
        <a:tabLst>
          <a:tab pos="275221" algn="l"/>
        </a:tabLst>
        <a:defRPr lang="x-none" sz="2000" b="0" baseline="0">
          <a:solidFill>
            <a:schemeClr val="tx1"/>
          </a:solidFill>
          <a:latin typeface="+mj-lt"/>
          <a:ea typeface="+mj-ea"/>
          <a:cs typeface="+mj-cs"/>
        </a:defRPr>
      </a:lvl1pPr>
      <a:lvl2pPr algn="l" defTabSz="913088" rtl="0" eaLnBrk="1" fontAlgn="base" hangingPunct="1">
        <a:spcBef>
          <a:spcPct val="0"/>
        </a:spcBef>
        <a:spcAft>
          <a:spcPct val="0"/>
        </a:spcAft>
        <a:defRPr lang="x-none" sz="1900" b="1">
          <a:solidFill>
            <a:schemeClr val="tx2"/>
          </a:solidFill>
          <a:latin typeface="Arial" charset="0"/>
        </a:defRPr>
      </a:lvl2pPr>
      <a:lvl3pPr algn="l" defTabSz="913088" rtl="0" eaLnBrk="1" fontAlgn="base" hangingPunct="1">
        <a:spcBef>
          <a:spcPct val="0"/>
        </a:spcBef>
        <a:spcAft>
          <a:spcPct val="0"/>
        </a:spcAft>
        <a:defRPr lang="x-none" sz="1900" b="1">
          <a:solidFill>
            <a:schemeClr val="tx2"/>
          </a:solidFill>
          <a:latin typeface="Arial" charset="0"/>
        </a:defRPr>
      </a:lvl3pPr>
      <a:lvl4pPr algn="l" defTabSz="913088" rtl="0" eaLnBrk="1" fontAlgn="base" hangingPunct="1">
        <a:spcBef>
          <a:spcPct val="0"/>
        </a:spcBef>
        <a:spcAft>
          <a:spcPct val="0"/>
        </a:spcAft>
        <a:defRPr lang="x-none" sz="1900" b="1">
          <a:solidFill>
            <a:schemeClr val="tx2"/>
          </a:solidFill>
          <a:latin typeface="Arial" charset="0"/>
        </a:defRPr>
      </a:lvl4pPr>
      <a:lvl5pPr algn="l" defTabSz="913088" rtl="0" eaLnBrk="1" fontAlgn="base" hangingPunct="1">
        <a:spcBef>
          <a:spcPct val="0"/>
        </a:spcBef>
        <a:spcAft>
          <a:spcPct val="0"/>
        </a:spcAft>
        <a:defRPr lang="x-none" sz="1900" b="1">
          <a:solidFill>
            <a:schemeClr val="tx2"/>
          </a:solidFill>
          <a:latin typeface="Arial" charset="0"/>
        </a:defRPr>
      </a:lvl5pPr>
      <a:lvl6pPr marL="466260" algn="l" defTabSz="913088" rtl="0" eaLnBrk="1" fontAlgn="base" hangingPunct="1">
        <a:spcBef>
          <a:spcPct val="0"/>
        </a:spcBef>
        <a:spcAft>
          <a:spcPct val="0"/>
        </a:spcAft>
        <a:defRPr lang="x-none" sz="1900" b="1">
          <a:solidFill>
            <a:schemeClr val="tx2"/>
          </a:solidFill>
          <a:latin typeface="Arial" charset="0"/>
        </a:defRPr>
      </a:lvl6pPr>
      <a:lvl7pPr marL="932514" algn="l" defTabSz="913088" rtl="0" eaLnBrk="1" fontAlgn="base" hangingPunct="1">
        <a:spcBef>
          <a:spcPct val="0"/>
        </a:spcBef>
        <a:spcAft>
          <a:spcPct val="0"/>
        </a:spcAft>
        <a:defRPr lang="x-none" sz="1900" b="1">
          <a:solidFill>
            <a:schemeClr val="tx2"/>
          </a:solidFill>
          <a:latin typeface="Arial" charset="0"/>
        </a:defRPr>
      </a:lvl7pPr>
      <a:lvl8pPr marL="1398773" algn="l" defTabSz="913088" rtl="0" eaLnBrk="1" fontAlgn="base" hangingPunct="1">
        <a:spcBef>
          <a:spcPct val="0"/>
        </a:spcBef>
        <a:spcAft>
          <a:spcPct val="0"/>
        </a:spcAft>
        <a:defRPr lang="x-none" sz="1900" b="1">
          <a:solidFill>
            <a:schemeClr val="tx2"/>
          </a:solidFill>
          <a:latin typeface="Arial" charset="0"/>
        </a:defRPr>
      </a:lvl8pPr>
      <a:lvl9pPr marL="1865032" algn="l" defTabSz="913088" rtl="0" eaLnBrk="1" fontAlgn="base" hangingPunct="1">
        <a:spcBef>
          <a:spcPct val="0"/>
        </a:spcBef>
        <a:spcAft>
          <a:spcPct val="0"/>
        </a:spcAft>
        <a:defRPr lang="x-none" sz="1900" b="1">
          <a:solidFill>
            <a:schemeClr val="tx2"/>
          </a:solidFill>
          <a:latin typeface="Arial" charset="0"/>
        </a:defRPr>
      </a:lvl9pPr>
    </p:titleStyle>
    <p:bodyStyle>
      <a:lvl1pPr marL="0" indent="0" algn="l" defTabSz="913088" rtl="0" eaLnBrk="1" fontAlgn="base" hangingPunct="1">
        <a:spcBef>
          <a:spcPts val="459"/>
        </a:spcBef>
        <a:spcAft>
          <a:spcPts val="459"/>
        </a:spcAft>
        <a:buClr>
          <a:schemeClr val="tx2"/>
        </a:buClr>
        <a:buSzPct val="100000"/>
        <a:defRPr lang="x-none" sz="1200" b="1" baseline="0">
          <a:solidFill>
            <a:schemeClr val="tx1"/>
          </a:solidFill>
          <a:latin typeface="+mn-lt"/>
          <a:ea typeface="+mn-ea"/>
          <a:cs typeface="+mn-cs"/>
        </a:defRPr>
      </a:lvl1pPr>
      <a:lvl2pPr marL="1619" indent="0" algn="l" defTabSz="913088" rtl="0" eaLnBrk="1" fontAlgn="base" hangingPunct="1">
        <a:spcBef>
          <a:spcPts val="459"/>
        </a:spcBef>
        <a:spcAft>
          <a:spcPts val="459"/>
        </a:spcAft>
        <a:buClr>
          <a:schemeClr val="tx2"/>
        </a:buClr>
        <a:buSzPct val="125000"/>
        <a:buFontTx/>
        <a:buNone/>
        <a:defRPr lang="x-none" sz="1200" b="0" baseline="0">
          <a:solidFill>
            <a:schemeClr val="tx1"/>
          </a:solidFill>
          <a:latin typeface="+mn-lt"/>
        </a:defRPr>
      </a:lvl2pPr>
      <a:lvl3pPr marL="128700" indent="-128700" algn="l" defTabSz="913088" rtl="0" eaLnBrk="1" fontAlgn="base" hangingPunct="1">
        <a:spcBef>
          <a:spcPct val="0"/>
        </a:spcBef>
        <a:spcAft>
          <a:spcPts val="459"/>
        </a:spcAft>
        <a:buClrTx/>
        <a:buSzPct val="100000"/>
        <a:buFont typeface="Arial" panose="020B0604020202020204" pitchFamily="34" charset="0"/>
        <a:buChar char="•"/>
        <a:defRPr lang="x-none" sz="1200" baseline="0">
          <a:solidFill>
            <a:schemeClr val="tx1"/>
          </a:solidFill>
          <a:latin typeface="+mn-lt"/>
        </a:defRPr>
      </a:lvl3pPr>
      <a:lvl4pPr marL="268329" indent="-139628" algn="l" defTabSz="913088" rtl="0" eaLnBrk="1" fontAlgn="base" hangingPunct="1">
        <a:spcBef>
          <a:spcPct val="0"/>
        </a:spcBef>
        <a:spcAft>
          <a:spcPts val="459"/>
        </a:spcAft>
        <a:buClr>
          <a:schemeClr val="accent6"/>
        </a:buClr>
        <a:buSzPct val="100000"/>
        <a:buFont typeface="Arial" panose="020B0604020202020204" pitchFamily="34" charset="0"/>
        <a:buChar char="•"/>
        <a:defRPr lang="x-none" sz="1200" baseline="0">
          <a:solidFill>
            <a:schemeClr val="accent6"/>
          </a:solidFill>
          <a:latin typeface="+mn-lt"/>
        </a:defRPr>
      </a:lvl4pPr>
      <a:lvl5pPr marL="443166" indent="-174838" algn="l" defTabSz="913088" rtl="0" eaLnBrk="1" fontAlgn="base" hangingPunct="1">
        <a:spcBef>
          <a:spcPct val="0"/>
        </a:spcBef>
        <a:spcAft>
          <a:spcPts val="459"/>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32514" rtl="0" eaLnBrk="1" latinLnBrk="0" hangingPunct="1">
        <a:defRPr lang="x-none" sz="1800" kern="1200">
          <a:solidFill>
            <a:schemeClr val="tx1"/>
          </a:solidFill>
          <a:latin typeface="+mn-lt"/>
          <a:ea typeface="+mn-ea"/>
          <a:cs typeface="+mn-cs"/>
        </a:defRPr>
      </a:lvl1pPr>
      <a:lvl2pPr marL="466260" algn="l" defTabSz="932514" rtl="0" eaLnBrk="1" latinLnBrk="0" hangingPunct="1">
        <a:defRPr lang="x-none" sz="1800" kern="1200">
          <a:solidFill>
            <a:schemeClr val="tx1"/>
          </a:solidFill>
          <a:latin typeface="+mn-lt"/>
          <a:ea typeface="+mn-ea"/>
          <a:cs typeface="+mn-cs"/>
        </a:defRPr>
      </a:lvl2pPr>
      <a:lvl3pPr marL="932514" algn="l" defTabSz="932514" rtl="0" eaLnBrk="1" latinLnBrk="0" hangingPunct="1">
        <a:defRPr lang="x-none" sz="1800" kern="1200">
          <a:solidFill>
            <a:schemeClr val="tx1"/>
          </a:solidFill>
          <a:latin typeface="+mn-lt"/>
          <a:ea typeface="+mn-ea"/>
          <a:cs typeface="+mn-cs"/>
        </a:defRPr>
      </a:lvl3pPr>
      <a:lvl4pPr marL="1398773" algn="l" defTabSz="932514" rtl="0" eaLnBrk="1" latinLnBrk="0" hangingPunct="1">
        <a:defRPr lang="x-none" sz="1800" kern="1200">
          <a:solidFill>
            <a:schemeClr val="tx1"/>
          </a:solidFill>
          <a:latin typeface="+mn-lt"/>
          <a:ea typeface="+mn-ea"/>
          <a:cs typeface="+mn-cs"/>
        </a:defRPr>
      </a:lvl4pPr>
      <a:lvl5pPr marL="1865032" algn="l" defTabSz="932514" rtl="0" eaLnBrk="1" latinLnBrk="0" hangingPunct="1">
        <a:defRPr lang="x-none" sz="1800" kern="1200">
          <a:solidFill>
            <a:schemeClr val="tx1"/>
          </a:solidFill>
          <a:latin typeface="+mn-lt"/>
          <a:ea typeface="+mn-ea"/>
          <a:cs typeface="+mn-cs"/>
        </a:defRPr>
      </a:lvl5pPr>
      <a:lvl6pPr marL="2331284" algn="l" defTabSz="932514" rtl="0" eaLnBrk="1" latinLnBrk="0" hangingPunct="1">
        <a:defRPr lang="x-none" sz="1800" kern="1200">
          <a:solidFill>
            <a:schemeClr val="tx1"/>
          </a:solidFill>
          <a:latin typeface="+mn-lt"/>
          <a:ea typeface="+mn-ea"/>
          <a:cs typeface="+mn-cs"/>
        </a:defRPr>
      </a:lvl6pPr>
      <a:lvl7pPr marL="2797542" algn="l" defTabSz="932514" rtl="0" eaLnBrk="1" latinLnBrk="0" hangingPunct="1">
        <a:defRPr lang="x-none" sz="1800" kern="1200">
          <a:solidFill>
            <a:schemeClr val="tx1"/>
          </a:solidFill>
          <a:latin typeface="+mn-lt"/>
          <a:ea typeface="+mn-ea"/>
          <a:cs typeface="+mn-cs"/>
        </a:defRPr>
      </a:lvl7pPr>
      <a:lvl8pPr marL="3263800" algn="l" defTabSz="932514" rtl="0" eaLnBrk="1" latinLnBrk="0" hangingPunct="1">
        <a:defRPr lang="x-none" sz="1800" kern="1200">
          <a:solidFill>
            <a:schemeClr val="tx1"/>
          </a:solidFill>
          <a:latin typeface="+mn-lt"/>
          <a:ea typeface="+mn-ea"/>
          <a:cs typeface="+mn-cs"/>
        </a:defRPr>
      </a:lvl8pPr>
      <a:lvl9pPr marL="3730057" algn="l" defTabSz="932514"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5" userDrawn="1">
          <p15:clr>
            <a:srgbClr val="F26B43"/>
          </p15:clr>
        </p15:guide>
        <p15:guide id="2" pos="69" userDrawn="1">
          <p15:clr>
            <a:srgbClr val="F26B43"/>
          </p15:clr>
        </p15:guide>
        <p15:guide id="3" pos="213" userDrawn="1">
          <p15:clr>
            <a:srgbClr val="F26B43"/>
          </p15:clr>
        </p15:guide>
        <p15:guide id="4" pos="1077" userDrawn="1">
          <p15:clr>
            <a:srgbClr val="F26B43"/>
          </p15:clr>
        </p15:guide>
        <p15:guide id="5" pos="5397" userDrawn="1">
          <p15:clr>
            <a:srgbClr val="F26B43"/>
          </p15:clr>
        </p15:guide>
        <p15:guide id="6" pos="4533" userDrawn="1">
          <p15:clr>
            <a:srgbClr val="F26B43"/>
          </p15:clr>
        </p15:guide>
        <p15:guide id="7" pos="3668" userDrawn="1">
          <p15:clr>
            <a:srgbClr val="F26B43"/>
          </p15:clr>
        </p15:guide>
        <p15:guide id="8" pos="2805" userDrawn="1">
          <p15:clr>
            <a:srgbClr val="F26B43"/>
          </p15:clr>
        </p15:guide>
        <p15:guide id="9" pos="1940" userDrawn="1">
          <p15:clr>
            <a:srgbClr val="F26B43"/>
          </p15:clr>
        </p15:guide>
        <p15:guide id="10" orient="horz" pos="1020" userDrawn="1">
          <p15:clr>
            <a:srgbClr val="F26B43"/>
          </p15:clr>
        </p15:guide>
        <p15:guide id="11" orient="horz" pos="797" userDrawn="1">
          <p15:clr>
            <a:srgbClr val="F26B43"/>
          </p15:clr>
        </p15:guide>
        <p15:guide id="12" orient="horz" pos="557" userDrawn="1">
          <p15:clr>
            <a:srgbClr val="F26B43"/>
          </p15:clr>
        </p15:guide>
        <p15:guide id="13" orient="horz" pos="2844" userDrawn="1">
          <p15:clr>
            <a:srgbClr val="F26B43"/>
          </p15:clr>
        </p15:guide>
        <p15:guide id="14" orient="horz" pos="3756" userDrawn="1">
          <p15:clr>
            <a:srgbClr val="F26B43"/>
          </p15:clr>
        </p15:guide>
        <p15:guide id="15" orient="horz" pos="410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329799372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2" name="Object 1" hidden="1"/>
                      <p:cNvPicPr/>
                      <p:nvPr/>
                    </p:nvPicPr>
                    <p:blipFill>
                      <a:blip r:embed="rId38"/>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21"/>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109" fontAlgn="base">
              <a:spcBef>
                <a:spcPct val="0"/>
              </a:spcBef>
              <a:spcAft>
                <a:spcPct val="0"/>
              </a:spcAft>
            </a:pPr>
            <a:endParaRPr lang="x-none" sz="1600" dirty="0">
              <a:solidFill>
                <a:srgbClr val="000000"/>
              </a:solidFill>
              <a:sym typeface="Arial" panose="020B0604020202020204" pitchFamily="34" charset="0"/>
            </a:endParaRPr>
          </a:p>
        </p:txBody>
      </p:sp>
      <p:sp>
        <p:nvSpPr>
          <p:cNvPr id="10" name="1. On-page tracker" hidden="1"/>
          <p:cNvSpPr>
            <a:spLocks noChangeArrowheads="1"/>
          </p:cNvSpPr>
          <p:nvPr userDrawn="1"/>
        </p:nvSpPr>
        <p:spPr bwMode="gray">
          <a:xfrm>
            <a:off x="363866" y="77304"/>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109" fontAlgn="base">
              <a:spcBef>
                <a:spcPct val="0"/>
              </a:spcBef>
              <a:spcAft>
                <a:spcPct val="0"/>
              </a:spcAft>
            </a:pPr>
            <a:r>
              <a:rPr lang="x-none" sz="800" cap="all" dirty="0">
                <a:solidFill>
                  <a:srgbClr val="808080"/>
                </a:solidFill>
              </a:rPr>
              <a:t>TRACKER</a:t>
            </a:r>
          </a:p>
        </p:txBody>
      </p:sp>
      <p:sp>
        <p:nvSpPr>
          <p:cNvPr id="11" name="3. Unit of measure" hidden="1"/>
          <p:cNvSpPr txBox="1">
            <a:spLocks noChangeArrowheads="1"/>
          </p:cNvSpPr>
          <p:nvPr userDrawn="1"/>
        </p:nvSpPr>
        <p:spPr bwMode="gray">
          <a:xfrm>
            <a:off x="363867" y="624793"/>
            <a:ext cx="8394354"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sz="1200" dirty="0">
                <a:solidFill>
                  <a:srgbClr val="808080"/>
                </a:solidFill>
                <a:latin typeface="Arial"/>
              </a:rPr>
              <a:t>Unit of measure</a:t>
            </a:r>
          </a:p>
        </p:txBody>
      </p:sp>
      <p:grpSp>
        <p:nvGrpSpPr>
          <p:cNvPr id="12" name="Slide Elements" hidden="1"/>
          <p:cNvGrpSpPr>
            <a:grpSpLocks/>
          </p:cNvGrpSpPr>
          <p:nvPr userDrawn="1"/>
        </p:nvGrpSpPr>
        <p:grpSpPr bwMode="gray">
          <a:xfrm>
            <a:off x="363865" y="6434029"/>
            <a:ext cx="8394354" cy="332048"/>
            <a:chOff x="75" y="3936"/>
            <a:chExt cx="5385" cy="205"/>
          </a:xfrm>
        </p:grpSpPr>
        <p:sp>
          <p:nvSpPr>
            <p:cNvPr id="13" name="4. Footnote"/>
            <p:cNvSpPr txBox="1">
              <a:spLocks noChangeArrowheads="1"/>
            </p:cNvSpPr>
            <p:nvPr/>
          </p:nvSpPr>
          <p:spPr bwMode="gray">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99" indent="-84199" fontAlgn="base">
                <a:spcBef>
                  <a:spcPct val="0"/>
                </a:spcBef>
                <a:spcAft>
                  <a:spcPct val="0"/>
                </a:spcAft>
                <a:defRPr lang="x-none"/>
              </a:pPr>
              <a:r>
                <a:rPr sz="800" dirty="0">
                  <a:solidFill>
                    <a:srgbClr val="808080"/>
                  </a:solidFill>
                  <a:latin typeface="Arial"/>
                </a:rPr>
                <a:t>1 Footnote</a:t>
              </a:r>
              <a:endParaRPr lang="en-US" sz="800" dirty="0">
                <a:solidFill>
                  <a:srgbClr val="808080"/>
                </a:solidFill>
                <a:latin typeface="Arial"/>
              </a:endParaRPr>
            </a:p>
          </p:txBody>
        </p:sp>
        <p:sp>
          <p:nvSpPr>
            <p:cNvPr id="14" name="5. Source"/>
            <p:cNvSpPr>
              <a:spLocks noChangeArrowheads="1"/>
            </p:cNvSpPr>
            <p:nvPr/>
          </p:nvSpPr>
          <p:spPr bwMode="gray">
            <a:xfrm>
              <a:off x="75" y="4063"/>
              <a:ext cx="4578"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8719" indent="-498719" defTabSz="913235" fontAlgn="base">
                <a:spcBef>
                  <a:spcPct val="0"/>
                </a:spcBef>
                <a:spcAft>
                  <a:spcPct val="0"/>
                </a:spcAft>
              </a:pPr>
              <a:r>
                <a:rPr lang="x-none" sz="800" dirty="0">
                  <a:solidFill>
                    <a:srgbClr val="808080"/>
                  </a:solidFill>
                </a:rPr>
                <a:t>SOURCE: Source</a:t>
              </a:r>
              <a:endParaRPr lang="en-US" sz="800" dirty="0">
                <a:solidFill>
                  <a:srgbClr val="808080"/>
                </a:solidFill>
              </a:endParaRPr>
            </a:p>
          </p:txBody>
        </p:sp>
      </p:grpSp>
      <p:sp>
        <p:nvSpPr>
          <p:cNvPr id="3" name="Text Placeholder 2"/>
          <p:cNvSpPr>
            <a:spLocks noGrp="1"/>
          </p:cNvSpPr>
          <p:nvPr>
            <p:ph type="body" idx="1"/>
          </p:nvPr>
        </p:nvSpPr>
        <p:spPr bwMode="gray">
          <a:xfrm>
            <a:off x="363869" y="1651364"/>
            <a:ext cx="6978547" cy="126919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userDrawn="1"/>
        </p:nvGrpSpPr>
        <p:grpSpPr bwMode="gray">
          <a:xfrm>
            <a:off x="363868" y="1032774"/>
            <a:ext cx="4350892" cy="348246"/>
            <a:chOff x="915" y="815"/>
            <a:chExt cx="2686" cy="2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15"/>
              <a:ext cx="2686" cy="2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109" fontAlgn="base">
                <a:spcBef>
                  <a:spcPct val="0"/>
                </a:spcBef>
                <a:spcAft>
                  <a:spcPct val="0"/>
                </a:spcAft>
              </a:pPr>
              <a:r>
                <a:rPr lang="x-none" sz="1200" b="1" dirty="0">
                  <a:solidFill>
                    <a:srgbClr val="000000"/>
                  </a:solidFill>
                </a:rPr>
                <a:t>Title</a:t>
              </a:r>
            </a:p>
            <a:p>
              <a:pPr defTabSz="914109" fontAlgn="base">
                <a:spcBef>
                  <a:spcPct val="0"/>
                </a:spcBef>
                <a:spcAft>
                  <a:spcPct val="0"/>
                </a:spcAft>
              </a:pPr>
              <a:r>
                <a:rPr lang="x-none" sz="900" dirty="0">
                  <a:solidFill>
                    <a:srgbClr val="808080"/>
                  </a:solidFill>
                </a:rPr>
                <a:t>Unit of measure</a:t>
              </a:r>
            </a:p>
          </p:txBody>
        </p:sp>
      </p:grpSp>
      <p:grpSp>
        <p:nvGrpSpPr>
          <p:cNvPr id="17" name="McKSticker" hidden="1"/>
          <p:cNvGrpSpPr/>
          <p:nvPr userDrawn="1"/>
        </p:nvGrpSpPr>
        <p:grpSpPr bwMode="gray">
          <a:xfrm>
            <a:off x="8275236" y="291559"/>
            <a:ext cx="482979" cy="153874"/>
            <a:chOff x="8267440" y="285749"/>
            <a:chExt cx="473336" cy="150812"/>
          </a:xfrm>
        </p:grpSpPr>
        <p:sp>
          <p:nvSpPr>
            <p:cNvPr id="20" name="StickerRectangle"/>
            <p:cNvSpPr>
              <a:spLocks noChangeArrowheads="1"/>
            </p:cNvSpPr>
            <p:nvPr/>
          </p:nvSpPr>
          <p:spPr bwMode="gray">
            <a:xfrm>
              <a:off x="8267440" y="285749"/>
              <a:ext cx="473336" cy="1508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282" fontAlgn="base">
                <a:spcBef>
                  <a:spcPct val="0"/>
                </a:spcBef>
                <a:spcAft>
                  <a:spcPct val="0"/>
                </a:spcAft>
                <a:buClr>
                  <a:srgbClr val="000000"/>
                </a:buClr>
              </a:pPr>
              <a:r>
                <a:rPr lang="x-none"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49"/>
              <a:ext cx="0" cy="15081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24" name="doc id"/>
          <p:cNvSpPr>
            <a:spLocks noChangeArrowheads="1"/>
          </p:cNvSpPr>
          <p:nvPr userDrawn="1"/>
        </p:nvSpPr>
        <p:spPr bwMode="gray">
          <a:xfrm>
            <a:off x="7845277" y="51836"/>
            <a:ext cx="89259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927" fontAlgn="base">
              <a:spcBef>
                <a:spcPct val="0"/>
              </a:spcBef>
              <a:spcAft>
                <a:spcPct val="0"/>
              </a:spcAft>
            </a:pPr>
            <a:endParaRPr lang="x-none" sz="1200" dirty="0">
              <a:solidFill>
                <a:srgbClr val="808080"/>
              </a:solidFill>
            </a:endParaRPr>
          </a:p>
        </p:txBody>
      </p:sp>
      <p:grpSp>
        <p:nvGrpSpPr>
          <p:cNvPr id="25" name="LegendBoxes" hidden="1"/>
          <p:cNvGrpSpPr/>
          <p:nvPr userDrawn="1"/>
        </p:nvGrpSpPr>
        <p:grpSpPr bwMode="gray">
          <a:xfrm>
            <a:off x="8043701" y="285080"/>
            <a:ext cx="714514" cy="843652"/>
            <a:chOff x="7835905" y="279400"/>
            <a:chExt cx="933714" cy="1046527"/>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27" name="RectangleLegend2"/>
            <p:cNvSpPr>
              <a:spLocks noChangeArrowheads="1"/>
            </p:cNvSpPr>
            <p:nvPr/>
          </p:nvSpPr>
          <p:spPr bwMode="gray">
            <a:xfrm>
              <a:off x="7835905" y="560388"/>
              <a:ext cx="165100" cy="160338"/>
            </a:xfrm>
            <a:prstGeom prst="rect">
              <a:avLst/>
            </a:prstGeom>
            <a:solidFill>
              <a:srgbClr val="6F8BF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28" name="RectangleLegend3"/>
            <p:cNvSpPr>
              <a:spLocks noChangeArrowheads="1"/>
            </p:cNvSpPr>
            <p:nvPr/>
          </p:nvSpPr>
          <p:spPr bwMode="gray">
            <a:xfrm>
              <a:off x="7835905" y="831851"/>
              <a:ext cx="165100" cy="160338"/>
            </a:xfrm>
            <a:prstGeom prst="rect">
              <a:avLst/>
            </a:prstGeom>
            <a:solidFill>
              <a:srgbClr val="9FB2F7"/>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29" name="RectangleLegend4"/>
            <p:cNvSpPr>
              <a:spLocks noChangeArrowheads="1"/>
            </p:cNvSpPr>
            <p:nvPr/>
          </p:nvSpPr>
          <p:spPr bwMode="gray">
            <a:xfrm>
              <a:off x="7835905" y="1103313"/>
              <a:ext cx="165100" cy="160338"/>
            </a:xfrm>
            <a:prstGeom prst="rect">
              <a:avLst/>
            </a:prstGeom>
            <a:solidFill>
              <a:srgbClr val="CFD8F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30" name="Legend1"/>
            <p:cNvSpPr>
              <a:spLocks noChangeArrowheads="1"/>
            </p:cNvSpPr>
            <p:nvPr/>
          </p:nvSpPr>
          <p:spPr bwMode="gray">
            <a:xfrm>
              <a:off x="8089909" y="27940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31" name="Legend2"/>
            <p:cNvSpPr>
              <a:spLocks noChangeArrowheads="1"/>
            </p:cNvSpPr>
            <p:nvPr/>
          </p:nvSpPr>
          <p:spPr bwMode="gray">
            <a:xfrm>
              <a:off x="8089909" y="54927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32" name="Legend3"/>
            <p:cNvSpPr>
              <a:spLocks noChangeArrowheads="1"/>
            </p:cNvSpPr>
            <p:nvPr/>
          </p:nvSpPr>
          <p:spPr bwMode="gray">
            <a:xfrm>
              <a:off x="8089909" y="820738"/>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33" name="Legend4"/>
            <p:cNvSpPr>
              <a:spLocks noChangeArrowheads="1"/>
            </p:cNvSpPr>
            <p:nvPr/>
          </p:nvSpPr>
          <p:spPr bwMode="gray">
            <a:xfrm>
              <a:off x="8089911" y="1092201"/>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grpSp>
      <p:grpSp>
        <p:nvGrpSpPr>
          <p:cNvPr id="34" name="LegendLines" hidden="1"/>
          <p:cNvGrpSpPr/>
          <p:nvPr userDrawn="1"/>
        </p:nvGrpSpPr>
        <p:grpSpPr bwMode="gray">
          <a:xfrm>
            <a:off x="7808020" y="285075"/>
            <a:ext cx="950192" cy="628653"/>
            <a:chOff x="7540629" y="279400"/>
            <a:chExt cx="1241690" cy="779826"/>
          </a:xfrm>
        </p:grpSpPr>
        <p:sp>
          <p:nvSpPr>
            <p:cNvPr id="35" name="LineLegend1"/>
            <p:cNvSpPr>
              <a:spLocks noChangeShapeType="1"/>
            </p:cNvSpPr>
            <p:nvPr/>
          </p:nvSpPr>
          <p:spPr bwMode="gray">
            <a:xfrm>
              <a:off x="7540629" y="369888"/>
              <a:ext cx="457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109" fontAlgn="base">
                <a:spcBef>
                  <a:spcPct val="0"/>
                </a:spcBef>
                <a:spcAft>
                  <a:spcPct val="0"/>
                </a:spcAft>
              </a:pPr>
              <a:endParaRPr lang="x-none" sz="1200" dirty="0">
                <a:solidFill>
                  <a:srgbClr val="000000"/>
                </a:solidFill>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109" fontAlgn="base">
                <a:spcBef>
                  <a:spcPct val="0"/>
                </a:spcBef>
                <a:spcAft>
                  <a:spcPct val="0"/>
                </a:spcAft>
              </a:pPr>
              <a:endParaRPr lang="x-none" sz="1200" dirty="0">
                <a:solidFill>
                  <a:srgbClr val="000000"/>
                </a:solidFill>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109" fontAlgn="base">
                <a:spcBef>
                  <a:spcPct val="0"/>
                </a:spcBef>
                <a:spcAft>
                  <a:spcPct val="0"/>
                </a:spcAft>
              </a:pPr>
              <a:endParaRPr lang="x-none" sz="1200" dirty="0">
                <a:solidFill>
                  <a:srgbClr val="000000"/>
                </a:solidFill>
              </a:endParaRPr>
            </a:p>
          </p:txBody>
        </p:sp>
        <p:sp>
          <p:nvSpPr>
            <p:cNvPr id="38" name="Legend1"/>
            <p:cNvSpPr>
              <a:spLocks noChangeArrowheads="1"/>
            </p:cNvSpPr>
            <p:nvPr/>
          </p:nvSpPr>
          <p:spPr bwMode="gray">
            <a:xfrm>
              <a:off x="8102612" y="2794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39" name="Legend2"/>
            <p:cNvSpPr>
              <a:spLocks noChangeArrowheads="1"/>
            </p:cNvSpPr>
            <p:nvPr/>
          </p:nvSpPr>
          <p:spPr bwMode="gray">
            <a:xfrm>
              <a:off x="8102609" y="5461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40" name="Legend3"/>
            <p:cNvSpPr>
              <a:spLocks noChangeArrowheads="1"/>
            </p:cNvSpPr>
            <p:nvPr/>
          </p:nvSpPr>
          <p:spPr bwMode="gray">
            <a:xfrm>
              <a:off x="8102606" y="8255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grpSp>
      <p:grpSp>
        <p:nvGrpSpPr>
          <p:cNvPr id="41" name="LegendMoons" hidden="1"/>
          <p:cNvGrpSpPr/>
          <p:nvPr userDrawn="1"/>
        </p:nvGrpSpPr>
        <p:grpSpPr bwMode="gray">
          <a:xfrm>
            <a:off x="7992674" y="285079"/>
            <a:ext cx="765538" cy="1082968"/>
            <a:chOff x="7769225" y="250825"/>
            <a:chExt cx="1000390" cy="1343391"/>
          </a:xfrm>
        </p:grpSpPr>
        <p:grpSp>
          <p:nvGrpSpPr>
            <p:cNvPr id="42" name="MoonLegend1"/>
            <p:cNvGrpSpPr>
              <a:grpSpLocks noChangeAspect="1"/>
            </p:cNvGrpSpPr>
            <p:nvPr>
              <p:custDataLst>
                <p:tags r:id="rId22"/>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5"/>
                </p:custDataLst>
              </p:nvPr>
            </p:nvSpPr>
            <p:spPr bwMode="gray">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61" name="Arc 39"/>
              <p:cNvSpPr>
                <a:spLocks noChangeAspect="1"/>
              </p:cNvSpPr>
              <p:nvPr>
                <p:custDataLst>
                  <p:tags r:id="rId3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grpSp>
        <p:grpSp>
          <p:nvGrpSpPr>
            <p:cNvPr id="43" name="MoonLegend2"/>
            <p:cNvGrpSpPr>
              <a:grpSpLocks noChangeAspect="1"/>
            </p:cNvGrpSpPr>
            <p:nvPr>
              <p:custDataLst>
                <p:tags r:id="rId23"/>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33"/>
                </p:custDataLst>
              </p:nvPr>
            </p:nvSpPr>
            <p:spPr bwMode="gray">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59" name="Arc 42"/>
              <p:cNvSpPr>
                <a:spLocks noChangeAspect="1"/>
              </p:cNvSpPr>
              <p:nvPr>
                <p:custDataLst>
                  <p:tags r:id="rId34"/>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grpSp>
        <p:grpSp>
          <p:nvGrpSpPr>
            <p:cNvPr id="44" name="MoonLegend4"/>
            <p:cNvGrpSpPr>
              <a:grpSpLocks noChangeAspect="1"/>
            </p:cNvGrpSpPr>
            <p:nvPr>
              <p:custDataLst>
                <p:tags r:id="rId24"/>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31"/>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57" name="Arc 48"/>
              <p:cNvSpPr>
                <a:spLocks noChangeAspect="1"/>
              </p:cNvSpPr>
              <p:nvPr>
                <p:custDataLst>
                  <p:tags r:id="rId32"/>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grpSp>
        <p:grpSp>
          <p:nvGrpSpPr>
            <p:cNvPr id="45" name="MoonLegend5"/>
            <p:cNvGrpSpPr>
              <a:grpSpLocks noChangeAspect="1"/>
            </p:cNvGrpSpPr>
            <p:nvPr>
              <p:custDataLst>
                <p:tags r:id="rId25"/>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29"/>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55" name="Oval 51"/>
              <p:cNvSpPr>
                <a:spLocks noChangeAspect="1" noChangeArrowheads="1"/>
              </p:cNvSpPr>
              <p:nvPr>
                <p:custDataLst>
                  <p:tags r:id="rId30"/>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grpSp>
        <p:grpSp>
          <p:nvGrpSpPr>
            <p:cNvPr id="46" name="MoonLegend3"/>
            <p:cNvGrpSpPr>
              <a:grpSpLocks noChangeAspect="1"/>
            </p:cNvGrpSpPr>
            <p:nvPr>
              <p:custDataLst>
                <p:tags r:id="rId26"/>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27"/>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sp>
            <p:nvSpPr>
              <p:cNvPr id="53" name="Arc 48"/>
              <p:cNvSpPr>
                <a:spLocks noChangeAspect="1"/>
              </p:cNvSpPr>
              <p:nvPr>
                <p:custDataLst>
                  <p:tags r:id="rId28"/>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09" fontAlgn="base">
                  <a:spcBef>
                    <a:spcPct val="0"/>
                  </a:spcBef>
                  <a:spcAft>
                    <a:spcPct val="0"/>
                  </a:spcAft>
                </a:pPr>
                <a:endParaRPr lang="x-none" sz="1200" dirty="0">
                  <a:solidFill>
                    <a:srgbClr val="000000"/>
                  </a:solidFill>
                </a:endParaRPr>
              </a:p>
            </p:txBody>
          </p:sp>
        </p:grpSp>
        <p:sp>
          <p:nvSpPr>
            <p:cNvPr id="47" name="Legend1"/>
            <p:cNvSpPr>
              <a:spLocks noChangeArrowheads="1"/>
            </p:cNvSpPr>
            <p:nvPr/>
          </p:nvSpPr>
          <p:spPr bwMode="gray">
            <a:xfrm>
              <a:off x="8089907" y="26352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48" name="Legend2"/>
            <p:cNvSpPr>
              <a:spLocks noChangeArrowheads="1"/>
            </p:cNvSpPr>
            <p:nvPr/>
          </p:nvSpPr>
          <p:spPr bwMode="gray">
            <a:xfrm>
              <a:off x="8089907" y="538163"/>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49" name="Legend3"/>
            <p:cNvSpPr>
              <a:spLocks noChangeArrowheads="1"/>
            </p:cNvSpPr>
            <p:nvPr/>
          </p:nvSpPr>
          <p:spPr bwMode="gray">
            <a:xfrm>
              <a:off x="8089907" y="812802"/>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50" name="Legend4"/>
            <p:cNvSpPr>
              <a:spLocks noChangeArrowheads="1"/>
            </p:cNvSpPr>
            <p:nvPr/>
          </p:nvSpPr>
          <p:spPr bwMode="gray">
            <a:xfrm>
              <a:off x="8089907" y="108426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sp>
          <p:nvSpPr>
            <p:cNvPr id="51" name="Legend5"/>
            <p:cNvSpPr>
              <a:spLocks noChangeArrowheads="1"/>
            </p:cNvSpPr>
            <p:nvPr/>
          </p:nvSpPr>
          <p:spPr bwMode="gray">
            <a:xfrm>
              <a:off x="8089907" y="136049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927" fontAlgn="base">
                <a:spcBef>
                  <a:spcPct val="0"/>
                </a:spcBef>
                <a:spcAft>
                  <a:spcPct val="0"/>
                </a:spcAft>
                <a:buClr>
                  <a:srgbClr val="000000"/>
                </a:buClr>
              </a:pPr>
              <a:r>
                <a:rPr lang="x-none" sz="1200" dirty="0">
                  <a:solidFill>
                    <a:srgbClr val="000000"/>
                  </a:solidFill>
                </a:rPr>
                <a:t>Legend</a:t>
              </a:r>
            </a:p>
          </p:txBody>
        </p:sp>
      </p:grpSp>
      <p:sp>
        <p:nvSpPr>
          <p:cNvPr id="4" name="Title Placeholder 3"/>
          <p:cNvSpPr>
            <a:spLocks noGrp="1"/>
          </p:cNvSpPr>
          <p:nvPr>
            <p:ph type="title"/>
          </p:nvPr>
        </p:nvSpPr>
        <p:spPr>
          <a:xfrm>
            <a:off x="363865" y="251903"/>
            <a:ext cx="7887004" cy="314028"/>
          </a:xfrm>
          <a:prstGeom prst="rect">
            <a:avLst/>
          </a:prstGeom>
        </p:spPr>
        <p:txBody>
          <a:bodyPr vert="horz" lIns="0" tIns="0" rIns="0" bIns="0" rtlCol="0" anchor="t">
            <a:spAutoFit/>
          </a:bodyPr>
          <a:lstStyle/>
          <a:p>
            <a:r>
              <a:rPr lang="en-US"/>
              <a:t>Click to edit Master title style</a:t>
            </a:r>
            <a:endParaRPr lang="en-US" dirty="0"/>
          </a:p>
        </p:txBody>
      </p:sp>
      <p:sp>
        <p:nvSpPr>
          <p:cNvPr id="62" name="Working Draft" hidden="1"/>
          <p:cNvSpPr txBox="1">
            <a:spLocks noChangeArrowheads="1"/>
          </p:cNvSpPr>
          <p:nvPr userDrawn="1"/>
        </p:nvSpPr>
        <p:spPr bwMode="gray">
          <a:xfrm rot="5400000">
            <a:off x="8295840" y="1987858"/>
            <a:ext cx="1553785"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14109" eaLnBrk="1" fontAlgn="base" hangingPunct="1">
              <a:spcBef>
                <a:spcPct val="0"/>
              </a:spcBef>
              <a:spcAft>
                <a:spcPct val="0"/>
              </a:spcAft>
              <a:defRPr lang="x-none"/>
            </a:pPr>
            <a:r>
              <a:rPr lang="en-US" sz="500">
                <a:solidFill>
                  <a:srgbClr val="808080"/>
                </a:solidFill>
                <a:latin typeface="Arial"/>
              </a:rPr>
              <a:t>Last Modified 5/24/2018 8:13 AM India Standard Time</a:t>
            </a:r>
            <a:endParaRPr sz="500" dirty="0">
              <a:solidFill>
                <a:srgbClr val="808080"/>
              </a:solidFill>
              <a:latin typeface="Arial"/>
            </a:endParaRPr>
          </a:p>
        </p:txBody>
      </p:sp>
      <p:sp>
        <p:nvSpPr>
          <p:cNvPr id="63" name="Printed" hidden="1"/>
          <p:cNvSpPr txBox="1">
            <a:spLocks noChangeArrowheads="1"/>
          </p:cNvSpPr>
          <p:nvPr userDrawn="1"/>
        </p:nvSpPr>
        <p:spPr bwMode="gray">
          <a:xfrm rot="5400000">
            <a:off x="8969689" y="4205838"/>
            <a:ext cx="206081"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14109" eaLnBrk="1" fontAlgn="base" hangingPunct="1">
              <a:spcBef>
                <a:spcPct val="0"/>
              </a:spcBef>
              <a:spcAft>
                <a:spcPct val="0"/>
              </a:spcAft>
              <a:defRPr lang="x-none"/>
            </a:pPr>
            <a:r>
              <a:rPr sz="500" dirty="0">
                <a:solidFill>
                  <a:srgbClr val="808080"/>
                </a:solidFill>
                <a:latin typeface="Arial"/>
              </a:rPr>
              <a:t>Printed</a:t>
            </a:r>
          </a:p>
        </p:txBody>
      </p:sp>
    </p:spTree>
    <p:extLst>
      <p:ext uri="{BB962C8B-B14F-4D97-AF65-F5344CB8AC3E}">
        <p14:creationId xmlns:p14="http://schemas.microsoft.com/office/powerpoint/2010/main" val="53193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913282" rtl="0" eaLnBrk="1" fontAlgn="base" hangingPunct="1">
        <a:spcBef>
          <a:spcPct val="0"/>
        </a:spcBef>
        <a:spcAft>
          <a:spcPct val="0"/>
        </a:spcAft>
        <a:tabLst>
          <a:tab pos="275280" algn="l"/>
        </a:tabLst>
        <a:defRPr lang="x-none" sz="2000" b="0" baseline="0">
          <a:solidFill>
            <a:schemeClr val="tx1"/>
          </a:solidFill>
          <a:latin typeface="+mj-lt"/>
          <a:ea typeface="+mj-ea"/>
          <a:cs typeface="+mj-cs"/>
        </a:defRPr>
      </a:lvl1pPr>
      <a:lvl2pPr algn="l" defTabSz="913282" rtl="0" eaLnBrk="1" fontAlgn="base" hangingPunct="1">
        <a:spcBef>
          <a:spcPct val="0"/>
        </a:spcBef>
        <a:spcAft>
          <a:spcPct val="0"/>
        </a:spcAft>
        <a:defRPr lang="x-none" sz="1900" b="1">
          <a:solidFill>
            <a:schemeClr val="tx2"/>
          </a:solidFill>
          <a:latin typeface="Arial" charset="0"/>
        </a:defRPr>
      </a:lvl2pPr>
      <a:lvl3pPr algn="l" defTabSz="913282" rtl="0" eaLnBrk="1" fontAlgn="base" hangingPunct="1">
        <a:spcBef>
          <a:spcPct val="0"/>
        </a:spcBef>
        <a:spcAft>
          <a:spcPct val="0"/>
        </a:spcAft>
        <a:defRPr lang="x-none" sz="1900" b="1">
          <a:solidFill>
            <a:schemeClr val="tx2"/>
          </a:solidFill>
          <a:latin typeface="Arial" charset="0"/>
        </a:defRPr>
      </a:lvl3pPr>
      <a:lvl4pPr algn="l" defTabSz="913282" rtl="0" eaLnBrk="1" fontAlgn="base" hangingPunct="1">
        <a:spcBef>
          <a:spcPct val="0"/>
        </a:spcBef>
        <a:spcAft>
          <a:spcPct val="0"/>
        </a:spcAft>
        <a:defRPr lang="x-none" sz="1900" b="1">
          <a:solidFill>
            <a:schemeClr val="tx2"/>
          </a:solidFill>
          <a:latin typeface="Arial" charset="0"/>
        </a:defRPr>
      </a:lvl4pPr>
      <a:lvl5pPr algn="l" defTabSz="913282" rtl="0" eaLnBrk="1" fontAlgn="base" hangingPunct="1">
        <a:spcBef>
          <a:spcPct val="0"/>
        </a:spcBef>
        <a:spcAft>
          <a:spcPct val="0"/>
        </a:spcAft>
        <a:defRPr lang="x-none" sz="1900" b="1">
          <a:solidFill>
            <a:schemeClr val="tx2"/>
          </a:solidFill>
          <a:latin typeface="Arial" charset="0"/>
        </a:defRPr>
      </a:lvl5pPr>
      <a:lvl6pPr marL="466358" algn="l" defTabSz="913282" rtl="0" eaLnBrk="1" fontAlgn="base" hangingPunct="1">
        <a:spcBef>
          <a:spcPct val="0"/>
        </a:spcBef>
        <a:spcAft>
          <a:spcPct val="0"/>
        </a:spcAft>
        <a:defRPr lang="x-none" sz="1900" b="1">
          <a:solidFill>
            <a:schemeClr val="tx2"/>
          </a:solidFill>
          <a:latin typeface="Arial" charset="0"/>
        </a:defRPr>
      </a:lvl6pPr>
      <a:lvl7pPr marL="932712" algn="l" defTabSz="913282" rtl="0" eaLnBrk="1" fontAlgn="base" hangingPunct="1">
        <a:spcBef>
          <a:spcPct val="0"/>
        </a:spcBef>
        <a:spcAft>
          <a:spcPct val="0"/>
        </a:spcAft>
        <a:defRPr lang="x-none" sz="1900" b="1">
          <a:solidFill>
            <a:schemeClr val="tx2"/>
          </a:solidFill>
          <a:latin typeface="Arial" charset="0"/>
        </a:defRPr>
      </a:lvl7pPr>
      <a:lvl8pPr marL="1399069" algn="l" defTabSz="913282" rtl="0" eaLnBrk="1" fontAlgn="base" hangingPunct="1">
        <a:spcBef>
          <a:spcPct val="0"/>
        </a:spcBef>
        <a:spcAft>
          <a:spcPct val="0"/>
        </a:spcAft>
        <a:defRPr lang="x-none" sz="1900" b="1">
          <a:solidFill>
            <a:schemeClr val="tx2"/>
          </a:solidFill>
          <a:latin typeface="Arial" charset="0"/>
        </a:defRPr>
      </a:lvl8pPr>
      <a:lvl9pPr marL="1865428" algn="l" defTabSz="913282" rtl="0" eaLnBrk="1" fontAlgn="base" hangingPunct="1">
        <a:spcBef>
          <a:spcPct val="0"/>
        </a:spcBef>
        <a:spcAft>
          <a:spcPct val="0"/>
        </a:spcAft>
        <a:defRPr lang="x-none" sz="1900" b="1">
          <a:solidFill>
            <a:schemeClr val="tx2"/>
          </a:solidFill>
          <a:latin typeface="Arial" charset="0"/>
        </a:defRPr>
      </a:lvl9pPr>
    </p:titleStyle>
    <p:bodyStyle>
      <a:lvl1pPr marL="0" indent="0" algn="l" defTabSz="913282" rtl="0" eaLnBrk="1" fontAlgn="base" hangingPunct="1">
        <a:spcBef>
          <a:spcPts val="459"/>
        </a:spcBef>
        <a:spcAft>
          <a:spcPts val="459"/>
        </a:spcAft>
        <a:buClr>
          <a:schemeClr val="tx2"/>
        </a:buClr>
        <a:buSzPct val="100000"/>
        <a:defRPr lang="x-none" sz="1200" b="1" baseline="0">
          <a:solidFill>
            <a:schemeClr val="tx1"/>
          </a:solidFill>
          <a:latin typeface="+mn-lt"/>
          <a:ea typeface="+mn-ea"/>
          <a:cs typeface="+mn-cs"/>
        </a:defRPr>
      </a:lvl1pPr>
      <a:lvl2pPr marL="1619" indent="0" algn="l" defTabSz="913282" rtl="0" eaLnBrk="1" fontAlgn="base" hangingPunct="1">
        <a:spcBef>
          <a:spcPts val="459"/>
        </a:spcBef>
        <a:spcAft>
          <a:spcPts val="459"/>
        </a:spcAft>
        <a:buClr>
          <a:schemeClr val="tx2"/>
        </a:buClr>
        <a:buSzPct val="125000"/>
        <a:buFontTx/>
        <a:buNone/>
        <a:defRPr lang="x-none" sz="1200" b="0" baseline="0">
          <a:solidFill>
            <a:schemeClr val="tx1"/>
          </a:solidFill>
          <a:latin typeface="+mn-lt"/>
        </a:defRPr>
      </a:lvl2pPr>
      <a:lvl3pPr marL="128727" indent="-128727" algn="l" defTabSz="913282" rtl="0" eaLnBrk="1" fontAlgn="base" hangingPunct="1">
        <a:spcBef>
          <a:spcPct val="0"/>
        </a:spcBef>
        <a:spcAft>
          <a:spcPts val="459"/>
        </a:spcAft>
        <a:buClrTx/>
        <a:buSzPct val="100000"/>
        <a:buFont typeface="Arial" panose="020B0604020202020204" pitchFamily="34" charset="0"/>
        <a:buChar char="•"/>
        <a:defRPr lang="x-none" sz="1200" baseline="0">
          <a:solidFill>
            <a:schemeClr val="tx1"/>
          </a:solidFill>
          <a:latin typeface="+mn-lt"/>
        </a:defRPr>
      </a:lvl3pPr>
      <a:lvl4pPr marL="268386" indent="-139658" algn="l" defTabSz="913282" rtl="0" eaLnBrk="1" fontAlgn="base" hangingPunct="1">
        <a:spcBef>
          <a:spcPct val="0"/>
        </a:spcBef>
        <a:spcAft>
          <a:spcPts val="459"/>
        </a:spcAft>
        <a:buClr>
          <a:schemeClr val="accent6"/>
        </a:buClr>
        <a:buSzPct val="100000"/>
        <a:buFont typeface="Arial" panose="020B0604020202020204" pitchFamily="34" charset="0"/>
        <a:buChar char="•"/>
        <a:defRPr lang="x-none" sz="1200" baseline="0">
          <a:solidFill>
            <a:schemeClr val="accent6"/>
          </a:solidFill>
          <a:latin typeface="+mn-lt"/>
        </a:defRPr>
      </a:lvl4pPr>
      <a:lvl5pPr marL="443260" indent="-174874" algn="l" defTabSz="913282" rtl="0" eaLnBrk="1" fontAlgn="base" hangingPunct="1">
        <a:spcBef>
          <a:spcPct val="0"/>
        </a:spcBef>
        <a:spcAft>
          <a:spcPts val="459"/>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64825" indent="-132782" algn="l" defTabSz="91328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64825" indent="-132782" algn="l" defTabSz="91328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64825" indent="-132782" algn="l" defTabSz="91328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64825" indent="-132782" algn="l" defTabSz="91328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32712" rtl="0" eaLnBrk="1" latinLnBrk="0" hangingPunct="1">
        <a:defRPr lang="x-none" sz="1800" kern="1200">
          <a:solidFill>
            <a:schemeClr val="tx1"/>
          </a:solidFill>
          <a:latin typeface="+mn-lt"/>
          <a:ea typeface="+mn-ea"/>
          <a:cs typeface="+mn-cs"/>
        </a:defRPr>
      </a:lvl1pPr>
      <a:lvl2pPr marL="466358" algn="l" defTabSz="932712" rtl="0" eaLnBrk="1" latinLnBrk="0" hangingPunct="1">
        <a:defRPr lang="x-none" sz="1800" kern="1200">
          <a:solidFill>
            <a:schemeClr val="tx1"/>
          </a:solidFill>
          <a:latin typeface="+mn-lt"/>
          <a:ea typeface="+mn-ea"/>
          <a:cs typeface="+mn-cs"/>
        </a:defRPr>
      </a:lvl2pPr>
      <a:lvl3pPr marL="932712" algn="l" defTabSz="932712" rtl="0" eaLnBrk="1" latinLnBrk="0" hangingPunct="1">
        <a:defRPr lang="x-none" sz="1800" kern="1200">
          <a:solidFill>
            <a:schemeClr val="tx1"/>
          </a:solidFill>
          <a:latin typeface="+mn-lt"/>
          <a:ea typeface="+mn-ea"/>
          <a:cs typeface="+mn-cs"/>
        </a:defRPr>
      </a:lvl3pPr>
      <a:lvl4pPr marL="1399069" algn="l" defTabSz="932712" rtl="0" eaLnBrk="1" latinLnBrk="0" hangingPunct="1">
        <a:defRPr lang="x-none" sz="1800" kern="1200">
          <a:solidFill>
            <a:schemeClr val="tx1"/>
          </a:solidFill>
          <a:latin typeface="+mn-lt"/>
          <a:ea typeface="+mn-ea"/>
          <a:cs typeface="+mn-cs"/>
        </a:defRPr>
      </a:lvl4pPr>
      <a:lvl5pPr marL="1865428" algn="l" defTabSz="932712" rtl="0" eaLnBrk="1" latinLnBrk="0" hangingPunct="1">
        <a:defRPr lang="x-none" sz="1800" kern="1200">
          <a:solidFill>
            <a:schemeClr val="tx1"/>
          </a:solidFill>
          <a:latin typeface="+mn-lt"/>
          <a:ea typeface="+mn-ea"/>
          <a:cs typeface="+mn-cs"/>
        </a:defRPr>
      </a:lvl5pPr>
      <a:lvl6pPr marL="2331780" algn="l" defTabSz="932712" rtl="0" eaLnBrk="1" latinLnBrk="0" hangingPunct="1">
        <a:defRPr lang="x-none" sz="1800" kern="1200">
          <a:solidFill>
            <a:schemeClr val="tx1"/>
          </a:solidFill>
          <a:latin typeface="+mn-lt"/>
          <a:ea typeface="+mn-ea"/>
          <a:cs typeface="+mn-cs"/>
        </a:defRPr>
      </a:lvl6pPr>
      <a:lvl7pPr marL="2798136" algn="l" defTabSz="932712" rtl="0" eaLnBrk="1" latinLnBrk="0" hangingPunct="1">
        <a:defRPr lang="x-none" sz="1800" kern="1200">
          <a:solidFill>
            <a:schemeClr val="tx1"/>
          </a:solidFill>
          <a:latin typeface="+mn-lt"/>
          <a:ea typeface="+mn-ea"/>
          <a:cs typeface="+mn-cs"/>
        </a:defRPr>
      </a:lvl7pPr>
      <a:lvl8pPr marL="3264492" algn="l" defTabSz="932712" rtl="0" eaLnBrk="1" latinLnBrk="0" hangingPunct="1">
        <a:defRPr lang="x-none" sz="1800" kern="1200">
          <a:solidFill>
            <a:schemeClr val="tx1"/>
          </a:solidFill>
          <a:latin typeface="+mn-lt"/>
          <a:ea typeface="+mn-ea"/>
          <a:cs typeface="+mn-cs"/>
        </a:defRPr>
      </a:lvl8pPr>
      <a:lvl9pPr marL="3730848" algn="l" defTabSz="932712"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5" userDrawn="1">
          <p15:clr>
            <a:srgbClr val="F26B43"/>
          </p15:clr>
        </p15:guide>
        <p15:guide id="2" pos="69" userDrawn="1">
          <p15:clr>
            <a:srgbClr val="F26B43"/>
          </p15:clr>
        </p15:guide>
        <p15:guide id="3" pos="213" userDrawn="1">
          <p15:clr>
            <a:srgbClr val="F26B43"/>
          </p15:clr>
        </p15:guide>
        <p15:guide id="4" pos="1077" userDrawn="1">
          <p15:clr>
            <a:srgbClr val="F26B43"/>
          </p15:clr>
        </p15:guide>
        <p15:guide id="5" pos="5397" userDrawn="1">
          <p15:clr>
            <a:srgbClr val="F26B43"/>
          </p15:clr>
        </p15:guide>
        <p15:guide id="6" pos="4533" userDrawn="1">
          <p15:clr>
            <a:srgbClr val="F26B43"/>
          </p15:clr>
        </p15:guide>
        <p15:guide id="7" pos="3668" userDrawn="1">
          <p15:clr>
            <a:srgbClr val="F26B43"/>
          </p15:clr>
        </p15:guide>
        <p15:guide id="8" pos="2805" userDrawn="1">
          <p15:clr>
            <a:srgbClr val="F26B43"/>
          </p15:clr>
        </p15:guide>
        <p15:guide id="9" pos="1940" userDrawn="1">
          <p15:clr>
            <a:srgbClr val="F26B43"/>
          </p15:clr>
        </p15:guide>
        <p15:guide id="10" orient="horz" pos="1020" userDrawn="1">
          <p15:clr>
            <a:srgbClr val="F26B43"/>
          </p15:clr>
        </p15:guide>
        <p15:guide id="11" orient="horz" pos="797" userDrawn="1">
          <p15:clr>
            <a:srgbClr val="F26B43"/>
          </p15:clr>
        </p15:guide>
        <p15:guide id="12" orient="horz" pos="557" userDrawn="1">
          <p15:clr>
            <a:srgbClr val="F26B43"/>
          </p15:clr>
        </p15:guide>
        <p15:guide id="13" orient="horz" pos="2844" userDrawn="1">
          <p15:clr>
            <a:srgbClr val="F26B43"/>
          </p15:clr>
        </p15:guide>
        <p15:guide id="14" orient="horz" pos="3756" userDrawn="1">
          <p15:clr>
            <a:srgbClr val="F26B43"/>
          </p15:clr>
        </p15:guide>
        <p15:guide id="15" orient="horz" pos="410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266925119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2" name="Object 1" hidden="1"/>
                      <p:cNvPicPr/>
                      <p:nvPr/>
                    </p:nvPicPr>
                    <p:blipFill>
                      <a:blip r:embed="rId38"/>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21"/>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400" fontAlgn="base">
              <a:spcBef>
                <a:spcPct val="0"/>
              </a:spcBef>
              <a:spcAft>
                <a:spcPct val="0"/>
              </a:spcAft>
            </a:pPr>
            <a:endParaRPr lang="x-none" sz="1600" dirty="0">
              <a:solidFill>
                <a:srgbClr val="000000"/>
              </a:solidFill>
              <a:sym typeface="Arial" panose="020B0604020202020204" pitchFamily="34" charset="0"/>
            </a:endParaRPr>
          </a:p>
        </p:txBody>
      </p:sp>
      <p:sp>
        <p:nvSpPr>
          <p:cNvPr id="10" name="1. On-page tracker" hidden="1"/>
          <p:cNvSpPr>
            <a:spLocks noChangeArrowheads="1"/>
          </p:cNvSpPr>
          <p:nvPr userDrawn="1"/>
        </p:nvSpPr>
        <p:spPr bwMode="gray">
          <a:xfrm>
            <a:off x="363866" y="77304"/>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x-none" sz="800" cap="all" dirty="0">
                <a:solidFill>
                  <a:srgbClr val="808080"/>
                </a:solidFill>
              </a:rPr>
              <a:t>TRACKER</a:t>
            </a:r>
          </a:p>
        </p:txBody>
      </p:sp>
      <p:sp>
        <p:nvSpPr>
          <p:cNvPr id="11" name="3. Unit of measure" hidden="1"/>
          <p:cNvSpPr txBox="1">
            <a:spLocks noChangeArrowheads="1"/>
          </p:cNvSpPr>
          <p:nvPr userDrawn="1"/>
        </p:nvSpPr>
        <p:spPr bwMode="gray">
          <a:xfrm>
            <a:off x="363867" y="624790"/>
            <a:ext cx="8394354"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sz="1200" dirty="0">
                <a:solidFill>
                  <a:srgbClr val="808080"/>
                </a:solidFill>
                <a:latin typeface="Arial"/>
              </a:rPr>
              <a:t>Unit of measure</a:t>
            </a:r>
          </a:p>
        </p:txBody>
      </p:sp>
      <p:grpSp>
        <p:nvGrpSpPr>
          <p:cNvPr id="12" name="Slide Elements" hidden="1"/>
          <p:cNvGrpSpPr>
            <a:grpSpLocks/>
          </p:cNvGrpSpPr>
          <p:nvPr userDrawn="1"/>
        </p:nvGrpSpPr>
        <p:grpSpPr bwMode="gray">
          <a:xfrm>
            <a:off x="363865" y="6434029"/>
            <a:ext cx="8394354" cy="332048"/>
            <a:chOff x="75" y="3936"/>
            <a:chExt cx="5385" cy="205"/>
          </a:xfrm>
        </p:grpSpPr>
        <p:sp>
          <p:nvSpPr>
            <p:cNvPr id="13" name="4. Footnote"/>
            <p:cNvSpPr txBox="1">
              <a:spLocks noChangeArrowheads="1"/>
            </p:cNvSpPr>
            <p:nvPr/>
          </p:nvSpPr>
          <p:spPr bwMode="gray">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226" indent="-84226" fontAlgn="base">
                <a:spcBef>
                  <a:spcPct val="0"/>
                </a:spcBef>
                <a:spcAft>
                  <a:spcPct val="0"/>
                </a:spcAft>
                <a:defRPr lang="x-none"/>
              </a:pPr>
              <a:r>
                <a:rPr sz="800" dirty="0">
                  <a:solidFill>
                    <a:srgbClr val="808080"/>
                  </a:solidFill>
                  <a:latin typeface="Arial"/>
                </a:rPr>
                <a:t>1 Footnote</a:t>
              </a:r>
              <a:endParaRPr lang="en-US" sz="800" dirty="0">
                <a:solidFill>
                  <a:srgbClr val="808080"/>
                </a:solidFill>
                <a:latin typeface="Arial"/>
              </a:endParaRPr>
            </a:p>
          </p:txBody>
        </p:sp>
        <p:sp>
          <p:nvSpPr>
            <p:cNvPr id="14" name="5. Source"/>
            <p:cNvSpPr>
              <a:spLocks noChangeArrowheads="1"/>
            </p:cNvSpPr>
            <p:nvPr/>
          </p:nvSpPr>
          <p:spPr bwMode="gray">
            <a:xfrm>
              <a:off x="75" y="4063"/>
              <a:ext cx="4578"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8876" indent="-498876" defTabSz="913526" fontAlgn="base">
                <a:spcBef>
                  <a:spcPct val="0"/>
                </a:spcBef>
                <a:spcAft>
                  <a:spcPct val="0"/>
                </a:spcAft>
              </a:pPr>
              <a:r>
                <a:rPr lang="x-none" sz="800" dirty="0">
                  <a:solidFill>
                    <a:srgbClr val="808080"/>
                  </a:solidFill>
                </a:rPr>
                <a:t>SOURCE: Source</a:t>
              </a:r>
              <a:endParaRPr lang="en-US" sz="800" dirty="0">
                <a:solidFill>
                  <a:srgbClr val="808080"/>
                </a:solidFill>
              </a:endParaRPr>
            </a:p>
          </p:txBody>
        </p:sp>
      </p:grpSp>
      <p:sp>
        <p:nvSpPr>
          <p:cNvPr id="3" name="Text Placeholder 2"/>
          <p:cNvSpPr>
            <a:spLocks noGrp="1"/>
          </p:cNvSpPr>
          <p:nvPr>
            <p:ph type="body" idx="1"/>
          </p:nvPr>
        </p:nvSpPr>
        <p:spPr bwMode="gray">
          <a:xfrm>
            <a:off x="363866" y="1651364"/>
            <a:ext cx="6978547" cy="126919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userDrawn="1"/>
        </p:nvGrpSpPr>
        <p:grpSpPr bwMode="gray">
          <a:xfrm>
            <a:off x="363865" y="1032774"/>
            <a:ext cx="4350892" cy="348246"/>
            <a:chOff x="915" y="815"/>
            <a:chExt cx="2686" cy="2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15"/>
              <a:ext cx="2686" cy="2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x-none" sz="1200" b="1" dirty="0">
                  <a:solidFill>
                    <a:srgbClr val="000000"/>
                  </a:solidFill>
                </a:rPr>
                <a:t>Title</a:t>
              </a:r>
            </a:p>
            <a:p>
              <a:pPr defTabSz="914400" fontAlgn="base">
                <a:spcBef>
                  <a:spcPct val="0"/>
                </a:spcBef>
                <a:spcAft>
                  <a:spcPct val="0"/>
                </a:spcAft>
              </a:pPr>
              <a:r>
                <a:rPr lang="x-none" sz="900" dirty="0">
                  <a:solidFill>
                    <a:srgbClr val="808080"/>
                  </a:solidFill>
                </a:rPr>
                <a:t>Unit of measure</a:t>
              </a:r>
            </a:p>
          </p:txBody>
        </p:sp>
      </p:grpSp>
      <p:grpSp>
        <p:nvGrpSpPr>
          <p:cNvPr id="17" name="McKSticker" hidden="1"/>
          <p:cNvGrpSpPr/>
          <p:nvPr userDrawn="1"/>
        </p:nvGrpSpPr>
        <p:grpSpPr bwMode="gray">
          <a:xfrm>
            <a:off x="8275233" y="291556"/>
            <a:ext cx="482979" cy="153874"/>
            <a:chOff x="8267440" y="285749"/>
            <a:chExt cx="473336" cy="150812"/>
          </a:xfrm>
        </p:grpSpPr>
        <p:sp>
          <p:nvSpPr>
            <p:cNvPr id="20" name="StickerRectangle"/>
            <p:cNvSpPr>
              <a:spLocks noChangeArrowheads="1"/>
            </p:cNvSpPr>
            <p:nvPr/>
          </p:nvSpPr>
          <p:spPr bwMode="gray">
            <a:xfrm>
              <a:off x="8267440" y="285749"/>
              <a:ext cx="473336" cy="1508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72" fontAlgn="base">
                <a:spcBef>
                  <a:spcPct val="0"/>
                </a:spcBef>
                <a:spcAft>
                  <a:spcPct val="0"/>
                </a:spcAft>
                <a:buClr>
                  <a:srgbClr val="000000"/>
                </a:buClr>
              </a:pPr>
              <a:r>
                <a:rPr lang="x-none"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49"/>
              <a:ext cx="0" cy="15081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24" name="doc id"/>
          <p:cNvSpPr>
            <a:spLocks noChangeArrowheads="1"/>
          </p:cNvSpPr>
          <p:nvPr userDrawn="1"/>
        </p:nvSpPr>
        <p:spPr bwMode="gray">
          <a:xfrm>
            <a:off x="7845277" y="51833"/>
            <a:ext cx="89259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5145" fontAlgn="base">
              <a:spcBef>
                <a:spcPct val="0"/>
              </a:spcBef>
              <a:spcAft>
                <a:spcPct val="0"/>
              </a:spcAft>
            </a:pPr>
            <a:endParaRPr lang="x-none" sz="1200" dirty="0">
              <a:solidFill>
                <a:srgbClr val="808080"/>
              </a:solidFill>
            </a:endParaRPr>
          </a:p>
        </p:txBody>
      </p:sp>
      <p:grpSp>
        <p:nvGrpSpPr>
          <p:cNvPr id="25" name="LegendBoxes" hidden="1"/>
          <p:cNvGrpSpPr/>
          <p:nvPr userDrawn="1"/>
        </p:nvGrpSpPr>
        <p:grpSpPr bwMode="gray">
          <a:xfrm>
            <a:off x="8043698" y="285077"/>
            <a:ext cx="714514" cy="843652"/>
            <a:chOff x="7835905" y="279400"/>
            <a:chExt cx="933714" cy="1046527"/>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27" name="RectangleLegend2"/>
            <p:cNvSpPr>
              <a:spLocks noChangeArrowheads="1"/>
            </p:cNvSpPr>
            <p:nvPr/>
          </p:nvSpPr>
          <p:spPr bwMode="gray">
            <a:xfrm>
              <a:off x="7835905" y="560388"/>
              <a:ext cx="165100" cy="160338"/>
            </a:xfrm>
            <a:prstGeom prst="rect">
              <a:avLst/>
            </a:prstGeom>
            <a:solidFill>
              <a:srgbClr val="6F8BF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28" name="RectangleLegend3"/>
            <p:cNvSpPr>
              <a:spLocks noChangeArrowheads="1"/>
            </p:cNvSpPr>
            <p:nvPr/>
          </p:nvSpPr>
          <p:spPr bwMode="gray">
            <a:xfrm>
              <a:off x="7835905" y="831851"/>
              <a:ext cx="165100" cy="160338"/>
            </a:xfrm>
            <a:prstGeom prst="rect">
              <a:avLst/>
            </a:prstGeom>
            <a:solidFill>
              <a:srgbClr val="9FB2F7"/>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29" name="RectangleLegend4"/>
            <p:cNvSpPr>
              <a:spLocks noChangeArrowheads="1"/>
            </p:cNvSpPr>
            <p:nvPr/>
          </p:nvSpPr>
          <p:spPr bwMode="gray">
            <a:xfrm>
              <a:off x="7835905" y="1103313"/>
              <a:ext cx="165100" cy="160338"/>
            </a:xfrm>
            <a:prstGeom prst="rect">
              <a:avLst/>
            </a:prstGeom>
            <a:solidFill>
              <a:srgbClr val="CFD8F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30" name="Legend1"/>
            <p:cNvSpPr>
              <a:spLocks noChangeArrowheads="1"/>
            </p:cNvSpPr>
            <p:nvPr/>
          </p:nvSpPr>
          <p:spPr bwMode="gray">
            <a:xfrm>
              <a:off x="8089909" y="27940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31" name="Legend2"/>
            <p:cNvSpPr>
              <a:spLocks noChangeArrowheads="1"/>
            </p:cNvSpPr>
            <p:nvPr/>
          </p:nvSpPr>
          <p:spPr bwMode="gray">
            <a:xfrm>
              <a:off x="8089909" y="54927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32" name="Legend3"/>
            <p:cNvSpPr>
              <a:spLocks noChangeArrowheads="1"/>
            </p:cNvSpPr>
            <p:nvPr/>
          </p:nvSpPr>
          <p:spPr bwMode="gray">
            <a:xfrm>
              <a:off x="8089909" y="820738"/>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33" name="Legend4"/>
            <p:cNvSpPr>
              <a:spLocks noChangeArrowheads="1"/>
            </p:cNvSpPr>
            <p:nvPr/>
          </p:nvSpPr>
          <p:spPr bwMode="gray">
            <a:xfrm>
              <a:off x="8089911" y="1092201"/>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grpSp>
      <p:grpSp>
        <p:nvGrpSpPr>
          <p:cNvPr id="34" name="LegendLines" hidden="1"/>
          <p:cNvGrpSpPr/>
          <p:nvPr userDrawn="1"/>
        </p:nvGrpSpPr>
        <p:grpSpPr bwMode="gray">
          <a:xfrm>
            <a:off x="7808020" y="285075"/>
            <a:ext cx="950192" cy="628653"/>
            <a:chOff x="7540629" y="279400"/>
            <a:chExt cx="1241690" cy="779826"/>
          </a:xfrm>
        </p:grpSpPr>
        <p:sp>
          <p:nvSpPr>
            <p:cNvPr id="35" name="LineLegend1"/>
            <p:cNvSpPr>
              <a:spLocks noChangeShapeType="1"/>
            </p:cNvSpPr>
            <p:nvPr/>
          </p:nvSpPr>
          <p:spPr bwMode="gray">
            <a:xfrm>
              <a:off x="7540629" y="369888"/>
              <a:ext cx="457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x-none" sz="1200" dirty="0">
                <a:solidFill>
                  <a:srgbClr val="000000"/>
                </a:solidFill>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x-none" sz="1200" dirty="0">
                <a:solidFill>
                  <a:srgbClr val="000000"/>
                </a:solidFill>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x-none" sz="1200" dirty="0">
                <a:solidFill>
                  <a:srgbClr val="000000"/>
                </a:solidFill>
              </a:endParaRPr>
            </a:p>
          </p:txBody>
        </p:sp>
        <p:sp>
          <p:nvSpPr>
            <p:cNvPr id="38" name="Legend1"/>
            <p:cNvSpPr>
              <a:spLocks noChangeArrowheads="1"/>
            </p:cNvSpPr>
            <p:nvPr/>
          </p:nvSpPr>
          <p:spPr bwMode="gray">
            <a:xfrm>
              <a:off x="8102612" y="2794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39" name="Legend2"/>
            <p:cNvSpPr>
              <a:spLocks noChangeArrowheads="1"/>
            </p:cNvSpPr>
            <p:nvPr/>
          </p:nvSpPr>
          <p:spPr bwMode="gray">
            <a:xfrm>
              <a:off x="8102609" y="5461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40" name="Legend3"/>
            <p:cNvSpPr>
              <a:spLocks noChangeArrowheads="1"/>
            </p:cNvSpPr>
            <p:nvPr/>
          </p:nvSpPr>
          <p:spPr bwMode="gray">
            <a:xfrm>
              <a:off x="8102606" y="8255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grpSp>
      <p:grpSp>
        <p:nvGrpSpPr>
          <p:cNvPr id="41" name="LegendMoons" hidden="1"/>
          <p:cNvGrpSpPr/>
          <p:nvPr userDrawn="1"/>
        </p:nvGrpSpPr>
        <p:grpSpPr bwMode="gray">
          <a:xfrm>
            <a:off x="7992674" y="285076"/>
            <a:ext cx="765538" cy="1082968"/>
            <a:chOff x="7769225" y="250825"/>
            <a:chExt cx="1000390" cy="1343391"/>
          </a:xfrm>
        </p:grpSpPr>
        <p:grpSp>
          <p:nvGrpSpPr>
            <p:cNvPr id="42" name="MoonLegend1"/>
            <p:cNvGrpSpPr>
              <a:grpSpLocks noChangeAspect="1"/>
            </p:cNvGrpSpPr>
            <p:nvPr>
              <p:custDataLst>
                <p:tags r:id="rId22"/>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5"/>
                </p:custDataLst>
              </p:nvPr>
            </p:nvSpPr>
            <p:spPr bwMode="gray">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61" name="Arc 39"/>
              <p:cNvSpPr>
                <a:spLocks noChangeAspect="1"/>
              </p:cNvSpPr>
              <p:nvPr>
                <p:custDataLst>
                  <p:tags r:id="rId3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grpSp>
        <p:grpSp>
          <p:nvGrpSpPr>
            <p:cNvPr id="43" name="MoonLegend2"/>
            <p:cNvGrpSpPr>
              <a:grpSpLocks noChangeAspect="1"/>
            </p:cNvGrpSpPr>
            <p:nvPr>
              <p:custDataLst>
                <p:tags r:id="rId23"/>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33"/>
                </p:custDataLst>
              </p:nvPr>
            </p:nvSpPr>
            <p:spPr bwMode="gray">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59" name="Arc 42"/>
              <p:cNvSpPr>
                <a:spLocks noChangeAspect="1"/>
              </p:cNvSpPr>
              <p:nvPr>
                <p:custDataLst>
                  <p:tags r:id="rId34"/>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grpSp>
        <p:grpSp>
          <p:nvGrpSpPr>
            <p:cNvPr id="44" name="MoonLegend4"/>
            <p:cNvGrpSpPr>
              <a:grpSpLocks noChangeAspect="1"/>
            </p:cNvGrpSpPr>
            <p:nvPr>
              <p:custDataLst>
                <p:tags r:id="rId24"/>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31"/>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57" name="Arc 48"/>
              <p:cNvSpPr>
                <a:spLocks noChangeAspect="1"/>
              </p:cNvSpPr>
              <p:nvPr>
                <p:custDataLst>
                  <p:tags r:id="rId32"/>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grpSp>
        <p:grpSp>
          <p:nvGrpSpPr>
            <p:cNvPr id="45" name="MoonLegend5"/>
            <p:cNvGrpSpPr>
              <a:grpSpLocks noChangeAspect="1"/>
            </p:cNvGrpSpPr>
            <p:nvPr>
              <p:custDataLst>
                <p:tags r:id="rId25"/>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29"/>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55" name="Oval 51"/>
              <p:cNvSpPr>
                <a:spLocks noChangeAspect="1" noChangeArrowheads="1"/>
              </p:cNvSpPr>
              <p:nvPr>
                <p:custDataLst>
                  <p:tags r:id="rId30"/>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grpSp>
        <p:grpSp>
          <p:nvGrpSpPr>
            <p:cNvPr id="46" name="MoonLegend3"/>
            <p:cNvGrpSpPr>
              <a:grpSpLocks noChangeAspect="1"/>
            </p:cNvGrpSpPr>
            <p:nvPr>
              <p:custDataLst>
                <p:tags r:id="rId26"/>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27"/>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sp>
            <p:nvSpPr>
              <p:cNvPr id="53" name="Arc 48"/>
              <p:cNvSpPr>
                <a:spLocks noChangeAspect="1"/>
              </p:cNvSpPr>
              <p:nvPr>
                <p:custDataLst>
                  <p:tags r:id="rId28"/>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x-none" sz="1200" dirty="0">
                  <a:solidFill>
                    <a:srgbClr val="000000"/>
                  </a:solidFill>
                </a:endParaRPr>
              </a:p>
            </p:txBody>
          </p:sp>
        </p:grpSp>
        <p:sp>
          <p:nvSpPr>
            <p:cNvPr id="47" name="Legend1"/>
            <p:cNvSpPr>
              <a:spLocks noChangeArrowheads="1"/>
            </p:cNvSpPr>
            <p:nvPr/>
          </p:nvSpPr>
          <p:spPr bwMode="gray">
            <a:xfrm>
              <a:off x="8089907" y="26352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48" name="Legend2"/>
            <p:cNvSpPr>
              <a:spLocks noChangeArrowheads="1"/>
            </p:cNvSpPr>
            <p:nvPr/>
          </p:nvSpPr>
          <p:spPr bwMode="gray">
            <a:xfrm>
              <a:off x="8089907" y="538163"/>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49" name="Legend3"/>
            <p:cNvSpPr>
              <a:spLocks noChangeArrowheads="1"/>
            </p:cNvSpPr>
            <p:nvPr/>
          </p:nvSpPr>
          <p:spPr bwMode="gray">
            <a:xfrm>
              <a:off x="8089907" y="812802"/>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50" name="Legend4"/>
            <p:cNvSpPr>
              <a:spLocks noChangeArrowheads="1"/>
            </p:cNvSpPr>
            <p:nvPr/>
          </p:nvSpPr>
          <p:spPr bwMode="gray">
            <a:xfrm>
              <a:off x="8089907" y="108426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sp>
          <p:nvSpPr>
            <p:cNvPr id="51" name="Legend5"/>
            <p:cNvSpPr>
              <a:spLocks noChangeArrowheads="1"/>
            </p:cNvSpPr>
            <p:nvPr/>
          </p:nvSpPr>
          <p:spPr bwMode="gray">
            <a:xfrm>
              <a:off x="8089907" y="136049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x-none" sz="1200" dirty="0">
                  <a:solidFill>
                    <a:srgbClr val="000000"/>
                  </a:solidFill>
                </a:rPr>
                <a:t>Legend</a:t>
              </a:r>
            </a:p>
          </p:txBody>
        </p:sp>
      </p:grpSp>
      <p:sp>
        <p:nvSpPr>
          <p:cNvPr id="4" name="Title Placeholder 3"/>
          <p:cNvSpPr>
            <a:spLocks noGrp="1"/>
          </p:cNvSpPr>
          <p:nvPr>
            <p:ph type="title"/>
          </p:nvPr>
        </p:nvSpPr>
        <p:spPr>
          <a:xfrm>
            <a:off x="363865" y="251903"/>
            <a:ext cx="7887004" cy="314028"/>
          </a:xfrm>
          <a:prstGeom prst="rect">
            <a:avLst/>
          </a:prstGeom>
        </p:spPr>
        <p:txBody>
          <a:bodyPr vert="horz" lIns="0" tIns="0" rIns="0" bIns="0" rtlCol="0" anchor="t">
            <a:spAutoFit/>
          </a:bodyPr>
          <a:lstStyle/>
          <a:p>
            <a:r>
              <a:rPr lang="en-US"/>
              <a:t>Click to edit Master title style</a:t>
            </a:r>
            <a:endParaRPr lang="en-US" dirty="0"/>
          </a:p>
        </p:txBody>
      </p:sp>
      <p:sp>
        <p:nvSpPr>
          <p:cNvPr id="62" name="Working Draft" hidden="1"/>
          <p:cNvSpPr txBox="1">
            <a:spLocks noChangeArrowheads="1"/>
          </p:cNvSpPr>
          <p:nvPr userDrawn="1"/>
        </p:nvSpPr>
        <p:spPr bwMode="gray">
          <a:xfrm rot="5400000">
            <a:off x="8311303" y="1988642"/>
            <a:ext cx="1522853"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14400" eaLnBrk="1" fontAlgn="base" hangingPunct="1">
              <a:spcBef>
                <a:spcPct val="0"/>
              </a:spcBef>
              <a:spcAft>
                <a:spcPct val="0"/>
              </a:spcAft>
              <a:defRPr lang="x-none"/>
            </a:pPr>
            <a:r>
              <a:rPr lang="en-US" sz="500">
                <a:solidFill>
                  <a:srgbClr val="808080"/>
                </a:solidFill>
                <a:latin typeface="Arial"/>
              </a:rPr>
              <a:t>Last Modified 5/24/2018 8:13 AM India Standard Time</a:t>
            </a:r>
            <a:endParaRPr sz="500" dirty="0">
              <a:solidFill>
                <a:srgbClr val="808080"/>
              </a:solidFill>
              <a:latin typeface="Arial"/>
            </a:endParaRPr>
          </a:p>
        </p:txBody>
      </p:sp>
      <p:sp>
        <p:nvSpPr>
          <p:cNvPr id="63" name="Printed" hidden="1"/>
          <p:cNvSpPr txBox="1">
            <a:spLocks noChangeArrowheads="1"/>
          </p:cNvSpPr>
          <p:nvPr userDrawn="1"/>
        </p:nvSpPr>
        <p:spPr bwMode="gray">
          <a:xfrm rot="5400000">
            <a:off x="8971738" y="4206622"/>
            <a:ext cx="201978"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defTabSz="914400" eaLnBrk="1" fontAlgn="base" hangingPunct="1">
              <a:spcBef>
                <a:spcPct val="0"/>
              </a:spcBef>
              <a:spcAft>
                <a:spcPct val="0"/>
              </a:spcAft>
              <a:defRPr lang="x-none"/>
            </a:pPr>
            <a:r>
              <a:rPr sz="500" dirty="0">
                <a:solidFill>
                  <a:srgbClr val="808080"/>
                </a:solidFill>
                <a:latin typeface="Arial"/>
              </a:rPr>
              <a:t>Printed</a:t>
            </a:r>
          </a:p>
        </p:txBody>
      </p:sp>
    </p:spTree>
    <p:extLst>
      <p:ext uri="{BB962C8B-B14F-4D97-AF65-F5344CB8AC3E}">
        <p14:creationId xmlns:p14="http://schemas.microsoft.com/office/powerpoint/2010/main" val="314176173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913572" rtl="0" eaLnBrk="1" fontAlgn="base" hangingPunct="1">
        <a:spcBef>
          <a:spcPct val="0"/>
        </a:spcBef>
        <a:spcAft>
          <a:spcPct val="0"/>
        </a:spcAft>
        <a:tabLst>
          <a:tab pos="275367" algn="l"/>
        </a:tabLst>
        <a:defRPr lang="x-none" sz="2000" b="0" baseline="0">
          <a:solidFill>
            <a:schemeClr val="tx1"/>
          </a:solidFill>
          <a:latin typeface="+mj-lt"/>
          <a:ea typeface="+mj-ea"/>
          <a:cs typeface="+mj-cs"/>
        </a:defRPr>
      </a:lvl1pPr>
      <a:lvl2pPr algn="l" defTabSz="913572" rtl="0" eaLnBrk="1" fontAlgn="base" hangingPunct="1">
        <a:spcBef>
          <a:spcPct val="0"/>
        </a:spcBef>
        <a:spcAft>
          <a:spcPct val="0"/>
        </a:spcAft>
        <a:defRPr lang="x-none" sz="1900" b="1">
          <a:solidFill>
            <a:schemeClr val="tx2"/>
          </a:solidFill>
          <a:latin typeface="Arial" charset="0"/>
        </a:defRPr>
      </a:lvl2pPr>
      <a:lvl3pPr algn="l" defTabSz="913572" rtl="0" eaLnBrk="1" fontAlgn="base" hangingPunct="1">
        <a:spcBef>
          <a:spcPct val="0"/>
        </a:spcBef>
        <a:spcAft>
          <a:spcPct val="0"/>
        </a:spcAft>
        <a:defRPr lang="x-none" sz="1900" b="1">
          <a:solidFill>
            <a:schemeClr val="tx2"/>
          </a:solidFill>
          <a:latin typeface="Arial" charset="0"/>
        </a:defRPr>
      </a:lvl3pPr>
      <a:lvl4pPr algn="l" defTabSz="913572" rtl="0" eaLnBrk="1" fontAlgn="base" hangingPunct="1">
        <a:spcBef>
          <a:spcPct val="0"/>
        </a:spcBef>
        <a:spcAft>
          <a:spcPct val="0"/>
        </a:spcAft>
        <a:defRPr lang="x-none" sz="1900" b="1">
          <a:solidFill>
            <a:schemeClr val="tx2"/>
          </a:solidFill>
          <a:latin typeface="Arial" charset="0"/>
        </a:defRPr>
      </a:lvl4pPr>
      <a:lvl5pPr algn="l" defTabSz="913572" rtl="0" eaLnBrk="1" fontAlgn="base" hangingPunct="1">
        <a:spcBef>
          <a:spcPct val="0"/>
        </a:spcBef>
        <a:spcAft>
          <a:spcPct val="0"/>
        </a:spcAft>
        <a:defRPr lang="x-none" sz="1900" b="1">
          <a:solidFill>
            <a:schemeClr val="tx2"/>
          </a:solidFill>
          <a:latin typeface="Arial" charset="0"/>
        </a:defRPr>
      </a:lvl5pPr>
      <a:lvl6pPr marL="466505" algn="l" defTabSz="913572" rtl="0" eaLnBrk="1" fontAlgn="base" hangingPunct="1">
        <a:spcBef>
          <a:spcPct val="0"/>
        </a:spcBef>
        <a:spcAft>
          <a:spcPct val="0"/>
        </a:spcAft>
        <a:defRPr lang="x-none" sz="1900" b="1">
          <a:solidFill>
            <a:schemeClr val="tx2"/>
          </a:solidFill>
          <a:latin typeface="Arial" charset="0"/>
        </a:defRPr>
      </a:lvl6pPr>
      <a:lvl7pPr marL="933009" algn="l" defTabSz="913572" rtl="0" eaLnBrk="1" fontAlgn="base" hangingPunct="1">
        <a:spcBef>
          <a:spcPct val="0"/>
        </a:spcBef>
        <a:spcAft>
          <a:spcPct val="0"/>
        </a:spcAft>
        <a:defRPr lang="x-none" sz="1900" b="1">
          <a:solidFill>
            <a:schemeClr val="tx2"/>
          </a:solidFill>
          <a:latin typeface="Arial" charset="0"/>
        </a:defRPr>
      </a:lvl7pPr>
      <a:lvl8pPr marL="1399513" algn="l" defTabSz="913572" rtl="0" eaLnBrk="1" fontAlgn="base" hangingPunct="1">
        <a:spcBef>
          <a:spcPct val="0"/>
        </a:spcBef>
        <a:spcAft>
          <a:spcPct val="0"/>
        </a:spcAft>
        <a:defRPr lang="x-none" sz="1900" b="1">
          <a:solidFill>
            <a:schemeClr val="tx2"/>
          </a:solidFill>
          <a:latin typeface="Arial" charset="0"/>
        </a:defRPr>
      </a:lvl8pPr>
      <a:lvl9pPr marL="1866019" algn="l" defTabSz="913572" rtl="0" eaLnBrk="1" fontAlgn="base" hangingPunct="1">
        <a:spcBef>
          <a:spcPct val="0"/>
        </a:spcBef>
        <a:spcAft>
          <a:spcPct val="0"/>
        </a:spcAft>
        <a:defRPr lang="x-none" sz="1900" b="1">
          <a:solidFill>
            <a:schemeClr val="tx2"/>
          </a:solidFill>
          <a:latin typeface="Arial" charset="0"/>
        </a:defRPr>
      </a:lvl9pPr>
    </p:titleStyle>
    <p:bodyStyle>
      <a:lvl1pPr marL="0" indent="0" algn="l" defTabSz="913572" rtl="0" eaLnBrk="1" fontAlgn="base" hangingPunct="1">
        <a:spcBef>
          <a:spcPts val="459"/>
        </a:spcBef>
        <a:spcAft>
          <a:spcPts val="459"/>
        </a:spcAft>
        <a:buClr>
          <a:schemeClr val="tx2"/>
        </a:buClr>
        <a:buSzPct val="100000"/>
        <a:defRPr lang="x-none" sz="1200" b="1" baseline="0">
          <a:solidFill>
            <a:schemeClr val="tx1"/>
          </a:solidFill>
          <a:latin typeface="+mn-lt"/>
          <a:ea typeface="+mn-ea"/>
          <a:cs typeface="+mn-cs"/>
        </a:defRPr>
      </a:lvl1pPr>
      <a:lvl2pPr marL="1619" indent="0" algn="l" defTabSz="913572" rtl="0" eaLnBrk="1" fontAlgn="base" hangingPunct="1">
        <a:spcBef>
          <a:spcPts val="459"/>
        </a:spcBef>
        <a:spcAft>
          <a:spcPts val="459"/>
        </a:spcAft>
        <a:buClr>
          <a:schemeClr val="tx2"/>
        </a:buClr>
        <a:buSzPct val="125000"/>
        <a:buFontTx/>
        <a:buNone/>
        <a:defRPr lang="x-none" sz="1200" b="0" baseline="0">
          <a:solidFill>
            <a:schemeClr val="tx1"/>
          </a:solidFill>
          <a:latin typeface="+mn-lt"/>
        </a:defRPr>
      </a:lvl2pPr>
      <a:lvl3pPr marL="128768" indent="-128768" algn="l" defTabSz="913572" rtl="0" eaLnBrk="1" fontAlgn="base" hangingPunct="1">
        <a:spcBef>
          <a:spcPct val="0"/>
        </a:spcBef>
        <a:spcAft>
          <a:spcPts val="459"/>
        </a:spcAft>
        <a:buClrTx/>
        <a:buSzPct val="100000"/>
        <a:buFont typeface="Arial" panose="020B0604020202020204" pitchFamily="34" charset="0"/>
        <a:buChar char="•"/>
        <a:defRPr lang="x-none" sz="1200" baseline="0">
          <a:solidFill>
            <a:schemeClr val="tx1"/>
          </a:solidFill>
          <a:latin typeface="+mn-lt"/>
        </a:defRPr>
      </a:lvl3pPr>
      <a:lvl4pPr marL="268471" indent="-139702" algn="l" defTabSz="913572" rtl="0" eaLnBrk="1" fontAlgn="base" hangingPunct="1">
        <a:spcBef>
          <a:spcPct val="0"/>
        </a:spcBef>
        <a:spcAft>
          <a:spcPts val="459"/>
        </a:spcAft>
        <a:buClr>
          <a:schemeClr val="accent6"/>
        </a:buClr>
        <a:buSzPct val="100000"/>
        <a:buFont typeface="Arial" panose="020B0604020202020204" pitchFamily="34" charset="0"/>
        <a:buChar char="•"/>
        <a:defRPr lang="x-none" sz="1200" baseline="0">
          <a:solidFill>
            <a:schemeClr val="accent6"/>
          </a:solidFill>
          <a:latin typeface="+mn-lt"/>
        </a:defRPr>
      </a:lvl4pPr>
      <a:lvl5pPr marL="443401" indent="-174930" algn="l" defTabSz="913572" rtl="0" eaLnBrk="1" fontAlgn="base" hangingPunct="1">
        <a:spcBef>
          <a:spcPct val="0"/>
        </a:spcBef>
        <a:spcAft>
          <a:spcPts val="459"/>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65068" indent="-132824" algn="l" defTabSz="91357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65068" indent="-132824" algn="l" defTabSz="91357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65068" indent="-132824" algn="l" defTabSz="91357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65068" indent="-132824" algn="l" defTabSz="913572"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33009" rtl="0" eaLnBrk="1" latinLnBrk="0" hangingPunct="1">
        <a:defRPr lang="x-none" sz="1800" kern="1200">
          <a:solidFill>
            <a:schemeClr val="tx1"/>
          </a:solidFill>
          <a:latin typeface="+mn-lt"/>
          <a:ea typeface="+mn-ea"/>
          <a:cs typeface="+mn-cs"/>
        </a:defRPr>
      </a:lvl1pPr>
      <a:lvl2pPr marL="466505" algn="l" defTabSz="933009" rtl="0" eaLnBrk="1" latinLnBrk="0" hangingPunct="1">
        <a:defRPr lang="x-none" sz="1800" kern="1200">
          <a:solidFill>
            <a:schemeClr val="tx1"/>
          </a:solidFill>
          <a:latin typeface="+mn-lt"/>
          <a:ea typeface="+mn-ea"/>
          <a:cs typeface="+mn-cs"/>
        </a:defRPr>
      </a:lvl2pPr>
      <a:lvl3pPr marL="933009" algn="l" defTabSz="933009" rtl="0" eaLnBrk="1" latinLnBrk="0" hangingPunct="1">
        <a:defRPr lang="x-none" sz="1800" kern="1200">
          <a:solidFill>
            <a:schemeClr val="tx1"/>
          </a:solidFill>
          <a:latin typeface="+mn-lt"/>
          <a:ea typeface="+mn-ea"/>
          <a:cs typeface="+mn-cs"/>
        </a:defRPr>
      </a:lvl3pPr>
      <a:lvl4pPr marL="1399513" algn="l" defTabSz="933009" rtl="0" eaLnBrk="1" latinLnBrk="0" hangingPunct="1">
        <a:defRPr lang="x-none" sz="1800" kern="1200">
          <a:solidFill>
            <a:schemeClr val="tx1"/>
          </a:solidFill>
          <a:latin typeface="+mn-lt"/>
          <a:ea typeface="+mn-ea"/>
          <a:cs typeface="+mn-cs"/>
        </a:defRPr>
      </a:lvl4pPr>
      <a:lvl5pPr marL="1866019" algn="l" defTabSz="933009" rtl="0" eaLnBrk="1" latinLnBrk="0" hangingPunct="1">
        <a:defRPr lang="x-none" sz="1800" kern="1200">
          <a:solidFill>
            <a:schemeClr val="tx1"/>
          </a:solidFill>
          <a:latin typeface="+mn-lt"/>
          <a:ea typeface="+mn-ea"/>
          <a:cs typeface="+mn-cs"/>
        </a:defRPr>
      </a:lvl5pPr>
      <a:lvl6pPr marL="2332522" algn="l" defTabSz="933009" rtl="0" eaLnBrk="1" latinLnBrk="0" hangingPunct="1">
        <a:defRPr lang="x-none" sz="1800" kern="1200">
          <a:solidFill>
            <a:schemeClr val="tx1"/>
          </a:solidFill>
          <a:latin typeface="+mn-lt"/>
          <a:ea typeface="+mn-ea"/>
          <a:cs typeface="+mn-cs"/>
        </a:defRPr>
      </a:lvl6pPr>
      <a:lvl7pPr marL="2799027" algn="l" defTabSz="933009" rtl="0" eaLnBrk="1" latinLnBrk="0" hangingPunct="1">
        <a:defRPr lang="x-none" sz="1800" kern="1200">
          <a:solidFill>
            <a:schemeClr val="tx1"/>
          </a:solidFill>
          <a:latin typeface="+mn-lt"/>
          <a:ea typeface="+mn-ea"/>
          <a:cs typeface="+mn-cs"/>
        </a:defRPr>
      </a:lvl7pPr>
      <a:lvl8pPr marL="3265531" algn="l" defTabSz="933009" rtl="0" eaLnBrk="1" latinLnBrk="0" hangingPunct="1">
        <a:defRPr lang="x-none" sz="1800" kern="1200">
          <a:solidFill>
            <a:schemeClr val="tx1"/>
          </a:solidFill>
          <a:latin typeface="+mn-lt"/>
          <a:ea typeface="+mn-ea"/>
          <a:cs typeface="+mn-cs"/>
        </a:defRPr>
      </a:lvl8pPr>
      <a:lvl9pPr marL="3732036" algn="l" defTabSz="933009"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5" userDrawn="1">
          <p15:clr>
            <a:srgbClr val="F26B43"/>
          </p15:clr>
        </p15:guide>
        <p15:guide id="2" pos="69" userDrawn="1">
          <p15:clr>
            <a:srgbClr val="F26B43"/>
          </p15:clr>
        </p15:guide>
        <p15:guide id="3" pos="213" userDrawn="1">
          <p15:clr>
            <a:srgbClr val="F26B43"/>
          </p15:clr>
        </p15:guide>
        <p15:guide id="4" pos="1077" userDrawn="1">
          <p15:clr>
            <a:srgbClr val="F26B43"/>
          </p15:clr>
        </p15:guide>
        <p15:guide id="5" pos="5397" userDrawn="1">
          <p15:clr>
            <a:srgbClr val="F26B43"/>
          </p15:clr>
        </p15:guide>
        <p15:guide id="6" pos="4533" userDrawn="1">
          <p15:clr>
            <a:srgbClr val="F26B43"/>
          </p15:clr>
        </p15:guide>
        <p15:guide id="7" pos="3668" userDrawn="1">
          <p15:clr>
            <a:srgbClr val="F26B43"/>
          </p15:clr>
        </p15:guide>
        <p15:guide id="8" pos="2805" userDrawn="1">
          <p15:clr>
            <a:srgbClr val="F26B43"/>
          </p15:clr>
        </p15:guide>
        <p15:guide id="9" pos="1940" userDrawn="1">
          <p15:clr>
            <a:srgbClr val="F26B43"/>
          </p15:clr>
        </p15:guide>
        <p15:guide id="10" orient="horz" pos="1020" userDrawn="1">
          <p15:clr>
            <a:srgbClr val="F26B43"/>
          </p15:clr>
        </p15:guide>
        <p15:guide id="11" orient="horz" pos="797" userDrawn="1">
          <p15:clr>
            <a:srgbClr val="F26B43"/>
          </p15:clr>
        </p15:guide>
        <p15:guide id="12" orient="horz" pos="557" userDrawn="1">
          <p15:clr>
            <a:srgbClr val="F26B43"/>
          </p15:clr>
        </p15:guide>
        <p15:guide id="13" orient="horz" pos="2844" userDrawn="1">
          <p15:clr>
            <a:srgbClr val="F26B43"/>
          </p15:clr>
        </p15:guide>
        <p15:guide id="14" orient="horz" pos="3756" userDrawn="1">
          <p15:clr>
            <a:srgbClr val="F26B43"/>
          </p15:clr>
        </p15:guide>
        <p15:guide id="15" orient="horz" pos="410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9BA6F8F1-AE96-4060-A57C-D03A6B6EA9E4}" type="datetime1">
              <a:rPr lang="en-US" smtClean="0">
                <a:solidFill>
                  <a:srgbClr val="04617B">
                    <a:shade val="90000"/>
                  </a:srgbClr>
                </a:solidFill>
              </a:rPr>
              <a:pPr defTabSz="914400"/>
              <a:t>5/17/2024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r>
              <a:rPr lang="pl-PL">
                <a:solidFill>
                  <a:srgbClr val="04617B">
                    <a:shade val="90000"/>
                  </a:srgbClr>
                </a:solidFill>
              </a:rPr>
              <a:t>BY CA. PRASANNA KRISHNAN.V     - ON 24.12.2009</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B6F15528-21DE-4FAA-801E-634DDDAF4B2B}" type="slidenum">
              <a:rPr lang="en-US" smtClean="0">
                <a:solidFill>
                  <a:srgbClr val="04617B">
                    <a:shade val="90000"/>
                  </a:srgbClr>
                </a:solidFill>
              </a:rPr>
              <a:pPr defTabSz="914400"/>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grpSp>
    </p:spTree>
    <p:extLst>
      <p:ext uri="{BB962C8B-B14F-4D97-AF65-F5344CB8AC3E}">
        <p14:creationId xmlns:p14="http://schemas.microsoft.com/office/powerpoint/2010/main" val="60746610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377498263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2" name="Object 1" hidden="1"/>
                      <p:cNvPicPr/>
                      <p:nvPr/>
                    </p:nvPicPr>
                    <p:blipFill>
                      <a:blip r:embed="rId38"/>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21"/>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x-none" sz="1600" dirty="0">
              <a:solidFill>
                <a:srgbClr val="000000"/>
              </a:solidFill>
              <a:sym typeface="Arial" panose="020B0604020202020204" pitchFamily="34" charset="0"/>
            </a:endParaRPr>
          </a:p>
        </p:txBody>
      </p:sp>
      <p:sp>
        <p:nvSpPr>
          <p:cNvPr id="10" name="1. On-page tracker" hidden="1"/>
          <p:cNvSpPr>
            <a:spLocks noChangeArrowheads="1"/>
          </p:cNvSpPr>
          <p:nvPr userDrawn="1"/>
        </p:nvSpPr>
        <p:spPr bwMode="gray">
          <a:xfrm>
            <a:off x="363866" y="77304"/>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x-none" sz="800" cap="all" dirty="0">
                <a:solidFill>
                  <a:srgbClr val="808080"/>
                </a:solidFill>
              </a:rPr>
              <a:t>TRACKER</a:t>
            </a:r>
          </a:p>
        </p:txBody>
      </p:sp>
      <p:sp>
        <p:nvSpPr>
          <p:cNvPr id="11" name="3. Unit of measure" hidden="1"/>
          <p:cNvSpPr txBox="1">
            <a:spLocks noChangeArrowheads="1"/>
          </p:cNvSpPr>
          <p:nvPr userDrawn="1"/>
        </p:nvSpPr>
        <p:spPr bwMode="gray">
          <a:xfrm>
            <a:off x="363867" y="624795"/>
            <a:ext cx="8394354"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sz="1200" dirty="0">
                <a:solidFill>
                  <a:srgbClr val="808080"/>
                </a:solidFill>
                <a:latin typeface="Arial"/>
              </a:rPr>
              <a:t>Unit of measure</a:t>
            </a:r>
          </a:p>
        </p:txBody>
      </p:sp>
      <p:grpSp>
        <p:nvGrpSpPr>
          <p:cNvPr id="12" name="Slide Elements" hidden="1"/>
          <p:cNvGrpSpPr>
            <a:grpSpLocks/>
          </p:cNvGrpSpPr>
          <p:nvPr userDrawn="1"/>
        </p:nvGrpSpPr>
        <p:grpSpPr bwMode="gray">
          <a:xfrm>
            <a:off x="363865" y="6434029"/>
            <a:ext cx="8394354" cy="332048"/>
            <a:chOff x="75" y="3936"/>
            <a:chExt cx="5385" cy="205"/>
          </a:xfrm>
        </p:grpSpPr>
        <p:sp>
          <p:nvSpPr>
            <p:cNvPr id="13" name="4. Footnote"/>
            <p:cNvSpPr txBox="1">
              <a:spLocks noChangeArrowheads="1"/>
            </p:cNvSpPr>
            <p:nvPr/>
          </p:nvSpPr>
          <p:spPr bwMode="gray">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81" indent="-84181" fontAlgn="base">
                <a:spcBef>
                  <a:spcPct val="0"/>
                </a:spcBef>
                <a:spcAft>
                  <a:spcPct val="0"/>
                </a:spcAft>
                <a:defRPr lang="x-none"/>
              </a:pPr>
              <a:r>
                <a:rPr sz="800" dirty="0">
                  <a:solidFill>
                    <a:srgbClr val="808080"/>
                  </a:solidFill>
                  <a:latin typeface="Arial"/>
                </a:rPr>
                <a:t>1 Footnote</a:t>
              </a:r>
              <a:endParaRPr lang="en-US" sz="800" dirty="0">
                <a:solidFill>
                  <a:srgbClr val="808080"/>
                </a:solidFill>
                <a:latin typeface="Arial"/>
              </a:endParaRPr>
            </a:p>
          </p:txBody>
        </p:sp>
        <p:sp>
          <p:nvSpPr>
            <p:cNvPr id="14" name="5. Source"/>
            <p:cNvSpPr>
              <a:spLocks noChangeArrowheads="1"/>
            </p:cNvSpPr>
            <p:nvPr/>
          </p:nvSpPr>
          <p:spPr bwMode="gray">
            <a:xfrm>
              <a:off x="75" y="4063"/>
              <a:ext cx="4578"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8614" indent="-498614" defTabSz="913041" fontAlgn="base">
                <a:spcBef>
                  <a:spcPct val="0"/>
                </a:spcBef>
                <a:spcAft>
                  <a:spcPct val="0"/>
                </a:spcAft>
              </a:pPr>
              <a:r>
                <a:rPr lang="x-none" sz="800" dirty="0">
                  <a:solidFill>
                    <a:srgbClr val="808080"/>
                  </a:solidFill>
                </a:rPr>
                <a:t>SOURCE: Source</a:t>
              </a:r>
              <a:endParaRPr lang="en-US" sz="800" dirty="0">
                <a:solidFill>
                  <a:srgbClr val="808080"/>
                </a:solidFill>
              </a:endParaRPr>
            </a:p>
          </p:txBody>
        </p:sp>
      </p:grpSp>
      <p:sp>
        <p:nvSpPr>
          <p:cNvPr id="3" name="Text Placeholder 2"/>
          <p:cNvSpPr>
            <a:spLocks noGrp="1"/>
          </p:cNvSpPr>
          <p:nvPr>
            <p:ph type="body" idx="1"/>
          </p:nvPr>
        </p:nvSpPr>
        <p:spPr bwMode="gray">
          <a:xfrm>
            <a:off x="363871" y="1651364"/>
            <a:ext cx="6978547" cy="126919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userDrawn="1"/>
        </p:nvGrpSpPr>
        <p:grpSpPr bwMode="gray">
          <a:xfrm>
            <a:off x="363870" y="1032774"/>
            <a:ext cx="4350892" cy="348246"/>
            <a:chOff x="915" y="815"/>
            <a:chExt cx="2686" cy="2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15"/>
              <a:ext cx="2686" cy="2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x-none" sz="1200" b="1" dirty="0">
                  <a:solidFill>
                    <a:srgbClr val="000000"/>
                  </a:solidFill>
                </a:rPr>
                <a:t>Title</a:t>
              </a:r>
            </a:p>
            <a:p>
              <a:pPr fontAlgn="base">
                <a:spcBef>
                  <a:spcPct val="0"/>
                </a:spcBef>
                <a:spcAft>
                  <a:spcPct val="0"/>
                </a:spcAft>
              </a:pPr>
              <a:r>
                <a:rPr lang="x-none" sz="900" dirty="0">
                  <a:solidFill>
                    <a:srgbClr val="808080"/>
                  </a:solidFill>
                </a:rPr>
                <a:t>Unit of measure</a:t>
              </a:r>
            </a:p>
          </p:txBody>
        </p:sp>
      </p:grpSp>
      <p:grpSp>
        <p:nvGrpSpPr>
          <p:cNvPr id="17" name="McKSticker" hidden="1"/>
          <p:cNvGrpSpPr/>
          <p:nvPr userDrawn="1"/>
        </p:nvGrpSpPr>
        <p:grpSpPr bwMode="gray">
          <a:xfrm>
            <a:off x="8275238" y="291561"/>
            <a:ext cx="482979" cy="153874"/>
            <a:chOff x="8267440" y="285749"/>
            <a:chExt cx="473336" cy="150812"/>
          </a:xfrm>
        </p:grpSpPr>
        <p:sp>
          <p:nvSpPr>
            <p:cNvPr id="20" name="StickerRectangle"/>
            <p:cNvSpPr>
              <a:spLocks noChangeArrowheads="1"/>
            </p:cNvSpPr>
            <p:nvPr/>
          </p:nvSpPr>
          <p:spPr bwMode="gray">
            <a:xfrm>
              <a:off x="8267440" y="285749"/>
              <a:ext cx="473336" cy="1508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088" fontAlgn="base">
                <a:spcBef>
                  <a:spcPct val="0"/>
                </a:spcBef>
                <a:spcAft>
                  <a:spcPct val="0"/>
                </a:spcAft>
                <a:buClr>
                  <a:srgbClr val="000000"/>
                </a:buClr>
              </a:pPr>
              <a:r>
                <a:rPr lang="x-none"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49"/>
              <a:ext cx="0" cy="15081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24" name="doc id"/>
          <p:cNvSpPr>
            <a:spLocks noChangeArrowheads="1"/>
          </p:cNvSpPr>
          <p:nvPr userDrawn="1"/>
        </p:nvSpPr>
        <p:spPr bwMode="gray">
          <a:xfrm>
            <a:off x="7845277" y="51838"/>
            <a:ext cx="89259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1200" dirty="0">
              <a:solidFill>
                <a:srgbClr val="808080"/>
              </a:solidFill>
            </a:endParaRPr>
          </a:p>
        </p:txBody>
      </p:sp>
      <p:grpSp>
        <p:nvGrpSpPr>
          <p:cNvPr id="25" name="LegendBoxes" hidden="1"/>
          <p:cNvGrpSpPr/>
          <p:nvPr userDrawn="1"/>
        </p:nvGrpSpPr>
        <p:grpSpPr bwMode="gray">
          <a:xfrm>
            <a:off x="8043701" y="285082"/>
            <a:ext cx="714514" cy="843652"/>
            <a:chOff x="7835905" y="279400"/>
            <a:chExt cx="933714" cy="1046527"/>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7" name="RectangleLegend2"/>
            <p:cNvSpPr>
              <a:spLocks noChangeArrowheads="1"/>
            </p:cNvSpPr>
            <p:nvPr/>
          </p:nvSpPr>
          <p:spPr bwMode="gray">
            <a:xfrm>
              <a:off x="7835905" y="560388"/>
              <a:ext cx="165100" cy="160338"/>
            </a:xfrm>
            <a:prstGeom prst="rect">
              <a:avLst/>
            </a:prstGeom>
            <a:solidFill>
              <a:srgbClr val="6F8BF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8" name="RectangleLegend3"/>
            <p:cNvSpPr>
              <a:spLocks noChangeArrowheads="1"/>
            </p:cNvSpPr>
            <p:nvPr/>
          </p:nvSpPr>
          <p:spPr bwMode="gray">
            <a:xfrm>
              <a:off x="7835905" y="831851"/>
              <a:ext cx="165100" cy="160338"/>
            </a:xfrm>
            <a:prstGeom prst="rect">
              <a:avLst/>
            </a:prstGeom>
            <a:solidFill>
              <a:srgbClr val="9FB2F7"/>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9" name="RectangleLegend4"/>
            <p:cNvSpPr>
              <a:spLocks noChangeArrowheads="1"/>
            </p:cNvSpPr>
            <p:nvPr/>
          </p:nvSpPr>
          <p:spPr bwMode="gray">
            <a:xfrm>
              <a:off x="7835905" y="1103313"/>
              <a:ext cx="165100" cy="160338"/>
            </a:xfrm>
            <a:prstGeom prst="rect">
              <a:avLst/>
            </a:prstGeom>
            <a:solidFill>
              <a:srgbClr val="CFD8F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30" name="Legend1"/>
            <p:cNvSpPr>
              <a:spLocks noChangeArrowheads="1"/>
            </p:cNvSpPr>
            <p:nvPr/>
          </p:nvSpPr>
          <p:spPr bwMode="gray">
            <a:xfrm>
              <a:off x="8089909" y="27940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1" name="Legend2"/>
            <p:cNvSpPr>
              <a:spLocks noChangeArrowheads="1"/>
            </p:cNvSpPr>
            <p:nvPr/>
          </p:nvSpPr>
          <p:spPr bwMode="gray">
            <a:xfrm>
              <a:off x="8089909" y="54927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2" name="Legend3"/>
            <p:cNvSpPr>
              <a:spLocks noChangeArrowheads="1"/>
            </p:cNvSpPr>
            <p:nvPr/>
          </p:nvSpPr>
          <p:spPr bwMode="gray">
            <a:xfrm>
              <a:off x="8089909" y="820738"/>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3" name="Legend4"/>
            <p:cNvSpPr>
              <a:spLocks noChangeArrowheads="1"/>
            </p:cNvSpPr>
            <p:nvPr/>
          </p:nvSpPr>
          <p:spPr bwMode="gray">
            <a:xfrm>
              <a:off x="8089911" y="1092201"/>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grpSp>
        <p:nvGrpSpPr>
          <p:cNvPr id="34" name="LegendLines" hidden="1"/>
          <p:cNvGrpSpPr/>
          <p:nvPr userDrawn="1"/>
        </p:nvGrpSpPr>
        <p:grpSpPr bwMode="gray">
          <a:xfrm>
            <a:off x="7808020" y="285075"/>
            <a:ext cx="950192" cy="628653"/>
            <a:chOff x="7540629" y="279400"/>
            <a:chExt cx="1241690" cy="779826"/>
          </a:xfrm>
        </p:grpSpPr>
        <p:sp>
          <p:nvSpPr>
            <p:cNvPr id="35" name="LineLegend1"/>
            <p:cNvSpPr>
              <a:spLocks noChangeShapeType="1"/>
            </p:cNvSpPr>
            <p:nvPr/>
          </p:nvSpPr>
          <p:spPr bwMode="gray">
            <a:xfrm>
              <a:off x="7540629" y="369888"/>
              <a:ext cx="457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8" name="Legend1"/>
            <p:cNvSpPr>
              <a:spLocks noChangeArrowheads="1"/>
            </p:cNvSpPr>
            <p:nvPr/>
          </p:nvSpPr>
          <p:spPr bwMode="gray">
            <a:xfrm>
              <a:off x="8102612" y="2794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9" name="Legend2"/>
            <p:cNvSpPr>
              <a:spLocks noChangeArrowheads="1"/>
            </p:cNvSpPr>
            <p:nvPr/>
          </p:nvSpPr>
          <p:spPr bwMode="gray">
            <a:xfrm>
              <a:off x="8102609" y="5461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0" name="Legend3"/>
            <p:cNvSpPr>
              <a:spLocks noChangeArrowheads="1"/>
            </p:cNvSpPr>
            <p:nvPr/>
          </p:nvSpPr>
          <p:spPr bwMode="gray">
            <a:xfrm>
              <a:off x="8102606" y="8255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grpSp>
        <p:nvGrpSpPr>
          <p:cNvPr id="41" name="LegendMoons" hidden="1"/>
          <p:cNvGrpSpPr/>
          <p:nvPr userDrawn="1"/>
        </p:nvGrpSpPr>
        <p:grpSpPr bwMode="gray">
          <a:xfrm>
            <a:off x="7992674" y="285081"/>
            <a:ext cx="765538" cy="1082968"/>
            <a:chOff x="7769225" y="250825"/>
            <a:chExt cx="1000390" cy="1343391"/>
          </a:xfrm>
        </p:grpSpPr>
        <p:grpSp>
          <p:nvGrpSpPr>
            <p:cNvPr id="42" name="MoonLegend1"/>
            <p:cNvGrpSpPr>
              <a:grpSpLocks noChangeAspect="1"/>
            </p:cNvGrpSpPr>
            <p:nvPr>
              <p:custDataLst>
                <p:tags r:id="rId22"/>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5"/>
                </p:custDataLst>
              </p:nvPr>
            </p:nvSpPr>
            <p:spPr bwMode="gray">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61" name="Arc 39"/>
              <p:cNvSpPr>
                <a:spLocks noChangeAspect="1"/>
              </p:cNvSpPr>
              <p:nvPr>
                <p:custDataLst>
                  <p:tags r:id="rId3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3" name="MoonLegend2"/>
            <p:cNvGrpSpPr>
              <a:grpSpLocks noChangeAspect="1"/>
            </p:cNvGrpSpPr>
            <p:nvPr>
              <p:custDataLst>
                <p:tags r:id="rId23"/>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33"/>
                </p:custDataLst>
              </p:nvPr>
            </p:nvSpPr>
            <p:spPr bwMode="gray">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9" name="Arc 42"/>
              <p:cNvSpPr>
                <a:spLocks noChangeAspect="1"/>
              </p:cNvSpPr>
              <p:nvPr>
                <p:custDataLst>
                  <p:tags r:id="rId34"/>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4" name="MoonLegend4"/>
            <p:cNvGrpSpPr>
              <a:grpSpLocks noChangeAspect="1"/>
            </p:cNvGrpSpPr>
            <p:nvPr>
              <p:custDataLst>
                <p:tags r:id="rId24"/>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31"/>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7" name="Arc 48"/>
              <p:cNvSpPr>
                <a:spLocks noChangeAspect="1"/>
              </p:cNvSpPr>
              <p:nvPr>
                <p:custDataLst>
                  <p:tags r:id="rId32"/>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5" name="MoonLegend5"/>
            <p:cNvGrpSpPr>
              <a:grpSpLocks noChangeAspect="1"/>
            </p:cNvGrpSpPr>
            <p:nvPr>
              <p:custDataLst>
                <p:tags r:id="rId25"/>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29"/>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5" name="Oval 51"/>
              <p:cNvSpPr>
                <a:spLocks noChangeAspect="1" noChangeArrowheads="1"/>
              </p:cNvSpPr>
              <p:nvPr>
                <p:custDataLst>
                  <p:tags r:id="rId30"/>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6" name="MoonLegend3"/>
            <p:cNvGrpSpPr>
              <a:grpSpLocks noChangeAspect="1"/>
            </p:cNvGrpSpPr>
            <p:nvPr>
              <p:custDataLst>
                <p:tags r:id="rId26"/>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27"/>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3" name="Arc 48"/>
              <p:cNvSpPr>
                <a:spLocks noChangeAspect="1"/>
              </p:cNvSpPr>
              <p:nvPr>
                <p:custDataLst>
                  <p:tags r:id="rId28"/>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sp>
          <p:nvSpPr>
            <p:cNvPr id="47" name="Legend1"/>
            <p:cNvSpPr>
              <a:spLocks noChangeArrowheads="1"/>
            </p:cNvSpPr>
            <p:nvPr/>
          </p:nvSpPr>
          <p:spPr bwMode="gray">
            <a:xfrm>
              <a:off x="8089907" y="26352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8" name="Legend2"/>
            <p:cNvSpPr>
              <a:spLocks noChangeArrowheads="1"/>
            </p:cNvSpPr>
            <p:nvPr/>
          </p:nvSpPr>
          <p:spPr bwMode="gray">
            <a:xfrm>
              <a:off x="8089907" y="538163"/>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9" name="Legend3"/>
            <p:cNvSpPr>
              <a:spLocks noChangeArrowheads="1"/>
            </p:cNvSpPr>
            <p:nvPr/>
          </p:nvSpPr>
          <p:spPr bwMode="gray">
            <a:xfrm>
              <a:off x="8089907" y="812802"/>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50" name="Legend4"/>
            <p:cNvSpPr>
              <a:spLocks noChangeArrowheads="1"/>
            </p:cNvSpPr>
            <p:nvPr/>
          </p:nvSpPr>
          <p:spPr bwMode="gray">
            <a:xfrm>
              <a:off x="8089907" y="108426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51" name="Legend5"/>
            <p:cNvSpPr>
              <a:spLocks noChangeArrowheads="1"/>
            </p:cNvSpPr>
            <p:nvPr/>
          </p:nvSpPr>
          <p:spPr bwMode="gray">
            <a:xfrm>
              <a:off x="8089907" y="136049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sp>
        <p:nvSpPr>
          <p:cNvPr id="4" name="Title Placeholder 3"/>
          <p:cNvSpPr>
            <a:spLocks noGrp="1"/>
          </p:cNvSpPr>
          <p:nvPr>
            <p:ph type="title"/>
          </p:nvPr>
        </p:nvSpPr>
        <p:spPr>
          <a:xfrm>
            <a:off x="363865" y="251903"/>
            <a:ext cx="7887004" cy="314028"/>
          </a:xfrm>
          <a:prstGeom prst="rect">
            <a:avLst/>
          </a:prstGeom>
        </p:spPr>
        <p:txBody>
          <a:bodyPr vert="horz" lIns="0" tIns="0" rIns="0" bIns="0" rtlCol="0" anchor="t">
            <a:spAutoFit/>
          </a:bodyPr>
          <a:lstStyle/>
          <a:p>
            <a:r>
              <a:rPr lang="en-US"/>
              <a:t>Click to edit Master title style</a:t>
            </a:r>
            <a:endParaRPr lang="en-US" dirty="0"/>
          </a:p>
        </p:txBody>
      </p:sp>
      <p:sp>
        <p:nvSpPr>
          <p:cNvPr id="62" name="Working Draft" hidden="1"/>
          <p:cNvSpPr txBox="1">
            <a:spLocks noChangeArrowheads="1"/>
          </p:cNvSpPr>
          <p:nvPr userDrawn="1"/>
        </p:nvSpPr>
        <p:spPr bwMode="gray">
          <a:xfrm rot="5400000">
            <a:off x="8295842" y="1987858"/>
            <a:ext cx="1553785"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defRPr lang="x-none"/>
            </a:pPr>
            <a:r>
              <a:rPr lang="en-US" sz="500">
                <a:solidFill>
                  <a:srgbClr val="808080"/>
                </a:solidFill>
                <a:latin typeface="Arial"/>
              </a:rPr>
              <a:t>Last Modified 5/24/2018 8:13 AM India Standard Time</a:t>
            </a:r>
            <a:endParaRPr sz="500" dirty="0">
              <a:solidFill>
                <a:srgbClr val="808080"/>
              </a:solidFill>
              <a:latin typeface="Arial"/>
            </a:endParaRPr>
          </a:p>
        </p:txBody>
      </p:sp>
      <p:sp>
        <p:nvSpPr>
          <p:cNvPr id="63" name="Printed" hidden="1"/>
          <p:cNvSpPr txBox="1">
            <a:spLocks noChangeArrowheads="1"/>
          </p:cNvSpPr>
          <p:nvPr userDrawn="1"/>
        </p:nvSpPr>
        <p:spPr bwMode="gray">
          <a:xfrm rot="5400000">
            <a:off x="8969691" y="4205838"/>
            <a:ext cx="206081"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defRPr lang="x-none"/>
            </a:pPr>
            <a:r>
              <a:rPr sz="500" dirty="0">
                <a:solidFill>
                  <a:srgbClr val="808080"/>
                </a:solidFill>
                <a:latin typeface="Arial"/>
              </a:rPr>
              <a:t>Printed</a:t>
            </a:r>
          </a:p>
        </p:txBody>
      </p:sp>
    </p:spTree>
    <p:extLst>
      <p:ext uri="{BB962C8B-B14F-4D97-AF65-F5344CB8AC3E}">
        <p14:creationId xmlns:p14="http://schemas.microsoft.com/office/powerpoint/2010/main" val="359257567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913088" rtl="0" eaLnBrk="1" fontAlgn="base" hangingPunct="1">
        <a:spcBef>
          <a:spcPct val="0"/>
        </a:spcBef>
        <a:spcAft>
          <a:spcPct val="0"/>
        </a:spcAft>
        <a:tabLst>
          <a:tab pos="275221" algn="l"/>
        </a:tabLst>
        <a:defRPr lang="x-none" sz="2000" b="0" baseline="0">
          <a:solidFill>
            <a:schemeClr val="tx1"/>
          </a:solidFill>
          <a:latin typeface="+mj-lt"/>
          <a:ea typeface="+mj-ea"/>
          <a:cs typeface="+mj-cs"/>
        </a:defRPr>
      </a:lvl1pPr>
      <a:lvl2pPr algn="l" defTabSz="913088" rtl="0" eaLnBrk="1" fontAlgn="base" hangingPunct="1">
        <a:spcBef>
          <a:spcPct val="0"/>
        </a:spcBef>
        <a:spcAft>
          <a:spcPct val="0"/>
        </a:spcAft>
        <a:defRPr lang="x-none" sz="1900" b="1">
          <a:solidFill>
            <a:schemeClr val="tx2"/>
          </a:solidFill>
          <a:latin typeface="Arial" charset="0"/>
        </a:defRPr>
      </a:lvl2pPr>
      <a:lvl3pPr algn="l" defTabSz="913088" rtl="0" eaLnBrk="1" fontAlgn="base" hangingPunct="1">
        <a:spcBef>
          <a:spcPct val="0"/>
        </a:spcBef>
        <a:spcAft>
          <a:spcPct val="0"/>
        </a:spcAft>
        <a:defRPr lang="x-none" sz="1900" b="1">
          <a:solidFill>
            <a:schemeClr val="tx2"/>
          </a:solidFill>
          <a:latin typeface="Arial" charset="0"/>
        </a:defRPr>
      </a:lvl3pPr>
      <a:lvl4pPr algn="l" defTabSz="913088" rtl="0" eaLnBrk="1" fontAlgn="base" hangingPunct="1">
        <a:spcBef>
          <a:spcPct val="0"/>
        </a:spcBef>
        <a:spcAft>
          <a:spcPct val="0"/>
        </a:spcAft>
        <a:defRPr lang="x-none" sz="1900" b="1">
          <a:solidFill>
            <a:schemeClr val="tx2"/>
          </a:solidFill>
          <a:latin typeface="Arial" charset="0"/>
        </a:defRPr>
      </a:lvl4pPr>
      <a:lvl5pPr algn="l" defTabSz="913088" rtl="0" eaLnBrk="1" fontAlgn="base" hangingPunct="1">
        <a:spcBef>
          <a:spcPct val="0"/>
        </a:spcBef>
        <a:spcAft>
          <a:spcPct val="0"/>
        </a:spcAft>
        <a:defRPr lang="x-none" sz="1900" b="1">
          <a:solidFill>
            <a:schemeClr val="tx2"/>
          </a:solidFill>
          <a:latin typeface="Arial" charset="0"/>
        </a:defRPr>
      </a:lvl5pPr>
      <a:lvl6pPr marL="466260" algn="l" defTabSz="913088" rtl="0" eaLnBrk="1" fontAlgn="base" hangingPunct="1">
        <a:spcBef>
          <a:spcPct val="0"/>
        </a:spcBef>
        <a:spcAft>
          <a:spcPct val="0"/>
        </a:spcAft>
        <a:defRPr lang="x-none" sz="1900" b="1">
          <a:solidFill>
            <a:schemeClr val="tx2"/>
          </a:solidFill>
          <a:latin typeface="Arial" charset="0"/>
        </a:defRPr>
      </a:lvl6pPr>
      <a:lvl7pPr marL="932514" algn="l" defTabSz="913088" rtl="0" eaLnBrk="1" fontAlgn="base" hangingPunct="1">
        <a:spcBef>
          <a:spcPct val="0"/>
        </a:spcBef>
        <a:spcAft>
          <a:spcPct val="0"/>
        </a:spcAft>
        <a:defRPr lang="x-none" sz="1900" b="1">
          <a:solidFill>
            <a:schemeClr val="tx2"/>
          </a:solidFill>
          <a:latin typeface="Arial" charset="0"/>
        </a:defRPr>
      </a:lvl7pPr>
      <a:lvl8pPr marL="1398773" algn="l" defTabSz="913088" rtl="0" eaLnBrk="1" fontAlgn="base" hangingPunct="1">
        <a:spcBef>
          <a:spcPct val="0"/>
        </a:spcBef>
        <a:spcAft>
          <a:spcPct val="0"/>
        </a:spcAft>
        <a:defRPr lang="x-none" sz="1900" b="1">
          <a:solidFill>
            <a:schemeClr val="tx2"/>
          </a:solidFill>
          <a:latin typeface="Arial" charset="0"/>
        </a:defRPr>
      </a:lvl8pPr>
      <a:lvl9pPr marL="1865032" algn="l" defTabSz="913088" rtl="0" eaLnBrk="1" fontAlgn="base" hangingPunct="1">
        <a:spcBef>
          <a:spcPct val="0"/>
        </a:spcBef>
        <a:spcAft>
          <a:spcPct val="0"/>
        </a:spcAft>
        <a:defRPr lang="x-none" sz="1900" b="1">
          <a:solidFill>
            <a:schemeClr val="tx2"/>
          </a:solidFill>
          <a:latin typeface="Arial" charset="0"/>
        </a:defRPr>
      </a:lvl9pPr>
    </p:titleStyle>
    <p:bodyStyle>
      <a:lvl1pPr marL="0" indent="0" algn="l" defTabSz="913088" rtl="0" eaLnBrk="1" fontAlgn="base" hangingPunct="1">
        <a:spcBef>
          <a:spcPts val="459"/>
        </a:spcBef>
        <a:spcAft>
          <a:spcPts val="459"/>
        </a:spcAft>
        <a:buClr>
          <a:schemeClr val="tx2"/>
        </a:buClr>
        <a:buSzPct val="100000"/>
        <a:defRPr lang="x-none" sz="1200" b="1" baseline="0">
          <a:solidFill>
            <a:schemeClr val="tx1"/>
          </a:solidFill>
          <a:latin typeface="+mn-lt"/>
          <a:ea typeface="+mn-ea"/>
          <a:cs typeface="+mn-cs"/>
        </a:defRPr>
      </a:lvl1pPr>
      <a:lvl2pPr marL="1619" indent="0" algn="l" defTabSz="913088" rtl="0" eaLnBrk="1" fontAlgn="base" hangingPunct="1">
        <a:spcBef>
          <a:spcPts val="459"/>
        </a:spcBef>
        <a:spcAft>
          <a:spcPts val="459"/>
        </a:spcAft>
        <a:buClr>
          <a:schemeClr val="tx2"/>
        </a:buClr>
        <a:buSzPct val="125000"/>
        <a:buFontTx/>
        <a:buNone/>
        <a:defRPr lang="x-none" sz="1200" b="0" baseline="0">
          <a:solidFill>
            <a:schemeClr val="tx1"/>
          </a:solidFill>
          <a:latin typeface="+mn-lt"/>
        </a:defRPr>
      </a:lvl2pPr>
      <a:lvl3pPr marL="128700" indent="-128700" algn="l" defTabSz="913088" rtl="0" eaLnBrk="1" fontAlgn="base" hangingPunct="1">
        <a:spcBef>
          <a:spcPct val="0"/>
        </a:spcBef>
        <a:spcAft>
          <a:spcPts val="459"/>
        </a:spcAft>
        <a:buClrTx/>
        <a:buSzPct val="100000"/>
        <a:buFont typeface="Arial" panose="020B0604020202020204" pitchFamily="34" charset="0"/>
        <a:buChar char="•"/>
        <a:defRPr lang="x-none" sz="1200" baseline="0">
          <a:solidFill>
            <a:schemeClr val="tx1"/>
          </a:solidFill>
          <a:latin typeface="+mn-lt"/>
        </a:defRPr>
      </a:lvl3pPr>
      <a:lvl4pPr marL="268329" indent="-139628" algn="l" defTabSz="913088" rtl="0" eaLnBrk="1" fontAlgn="base" hangingPunct="1">
        <a:spcBef>
          <a:spcPct val="0"/>
        </a:spcBef>
        <a:spcAft>
          <a:spcPts val="459"/>
        </a:spcAft>
        <a:buClr>
          <a:schemeClr val="accent6"/>
        </a:buClr>
        <a:buSzPct val="100000"/>
        <a:buFont typeface="Arial" panose="020B0604020202020204" pitchFamily="34" charset="0"/>
        <a:buChar char="•"/>
        <a:defRPr lang="x-none" sz="1200" baseline="0">
          <a:solidFill>
            <a:schemeClr val="accent6"/>
          </a:solidFill>
          <a:latin typeface="+mn-lt"/>
        </a:defRPr>
      </a:lvl4pPr>
      <a:lvl5pPr marL="443166" indent="-174838" algn="l" defTabSz="913088" rtl="0" eaLnBrk="1" fontAlgn="base" hangingPunct="1">
        <a:spcBef>
          <a:spcPct val="0"/>
        </a:spcBef>
        <a:spcAft>
          <a:spcPts val="459"/>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32514" rtl="0" eaLnBrk="1" latinLnBrk="0" hangingPunct="1">
        <a:defRPr lang="x-none" sz="1800" kern="1200">
          <a:solidFill>
            <a:schemeClr val="tx1"/>
          </a:solidFill>
          <a:latin typeface="+mn-lt"/>
          <a:ea typeface="+mn-ea"/>
          <a:cs typeface="+mn-cs"/>
        </a:defRPr>
      </a:lvl1pPr>
      <a:lvl2pPr marL="466260" algn="l" defTabSz="932514" rtl="0" eaLnBrk="1" latinLnBrk="0" hangingPunct="1">
        <a:defRPr lang="x-none" sz="1800" kern="1200">
          <a:solidFill>
            <a:schemeClr val="tx1"/>
          </a:solidFill>
          <a:latin typeface="+mn-lt"/>
          <a:ea typeface="+mn-ea"/>
          <a:cs typeface="+mn-cs"/>
        </a:defRPr>
      </a:lvl2pPr>
      <a:lvl3pPr marL="932514" algn="l" defTabSz="932514" rtl="0" eaLnBrk="1" latinLnBrk="0" hangingPunct="1">
        <a:defRPr lang="x-none" sz="1800" kern="1200">
          <a:solidFill>
            <a:schemeClr val="tx1"/>
          </a:solidFill>
          <a:latin typeface="+mn-lt"/>
          <a:ea typeface="+mn-ea"/>
          <a:cs typeface="+mn-cs"/>
        </a:defRPr>
      </a:lvl3pPr>
      <a:lvl4pPr marL="1398773" algn="l" defTabSz="932514" rtl="0" eaLnBrk="1" latinLnBrk="0" hangingPunct="1">
        <a:defRPr lang="x-none" sz="1800" kern="1200">
          <a:solidFill>
            <a:schemeClr val="tx1"/>
          </a:solidFill>
          <a:latin typeface="+mn-lt"/>
          <a:ea typeface="+mn-ea"/>
          <a:cs typeface="+mn-cs"/>
        </a:defRPr>
      </a:lvl4pPr>
      <a:lvl5pPr marL="1865032" algn="l" defTabSz="932514" rtl="0" eaLnBrk="1" latinLnBrk="0" hangingPunct="1">
        <a:defRPr lang="x-none" sz="1800" kern="1200">
          <a:solidFill>
            <a:schemeClr val="tx1"/>
          </a:solidFill>
          <a:latin typeface="+mn-lt"/>
          <a:ea typeface="+mn-ea"/>
          <a:cs typeface="+mn-cs"/>
        </a:defRPr>
      </a:lvl5pPr>
      <a:lvl6pPr marL="2331284" algn="l" defTabSz="932514" rtl="0" eaLnBrk="1" latinLnBrk="0" hangingPunct="1">
        <a:defRPr lang="x-none" sz="1800" kern="1200">
          <a:solidFill>
            <a:schemeClr val="tx1"/>
          </a:solidFill>
          <a:latin typeface="+mn-lt"/>
          <a:ea typeface="+mn-ea"/>
          <a:cs typeface="+mn-cs"/>
        </a:defRPr>
      </a:lvl6pPr>
      <a:lvl7pPr marL="2797542" algn="l" defTabSz="932514" rtl="0" eaLnBrk="1" latinLnBrk="0" hangingPunct="1">
        <a:defRPr lang="x-none" sz="1800" kern="1200">
          <a:solidFill>
            <a:schemeClr val="tx1"/>
          </a:solidFill>
          <a:latin typeface="+mn-lt"/>
          <a:ea typeface="+mn-ea"/>
          <a:cs typeface="+mn-cs"/>
        </a:defRPr>
      </a:lvl7pPr>
      <a:lvl8pPr marL="3263800" algn="l" defTabSz="932514" rtl="0" eaLnBrk="1" latinLnBrk="0" hangingPunct="1">
        <a:defRPr lang="x-none" sz="1800" kern="1200">
          <a:solidFill>
            <a:schemeClr val="tx1"/>
          </a:solidFill>
          <a:latin typeface="+mn-lt"/>
          <a:ea typeface="+mn-ea"/>
          <a:cs typeface="+mn-cs"/>
        </a:defRPr>
      </a:lvl8pPr>
      <a:lvl9pPr marL="3730057" algn="l" defTabSz="932514"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5" userDrawn="1">
          <p15:clr>
            <a:srgbClr val="F26B43"/>
          </p15:clr>
        </p15:guide>
        <p15:guide id="2" pos="69" userDrawn="1">
          <p15:clr>
            <a:srgbClr val="F26B43"/>
          </p15:clr>
        </p15:guide>
        <p15:guide id="3" pos="213" userDrawn="1">
          <p15:clr>
            <a:srgbClr val="F26B43"/>
          </p15:clr>
        </p15:guide>
        <p15:guide id="4" pos="1077" userDrawn="1">
          <p15:clr>
            <a:srgbClr val="F26B43"/>
          </p15:clr>
        </p15:guide>
        <p15:guide id="5" pos="5397" userDrawn="1">
          <p15:clr>
            <a:srgbClr val="F26B43"/>
          </p15:clr>
        </p15:guide>
        <p15:guide id="6" pos="4533" userDrawn="1">
          <p15:clr>
            <a:srgbClr val="F26B43"/>
          </p15:clr>
        </p15:guide>
        <p15:guide id="7" pos="3668" userDrawn="1">
          <p15:clr>
            <a:srgbClr val="F26B43"/>
          </p15:clr>
        </p15:guide>
        <p15:guide id="8" pos="2805" userDrawn="1">
          <p15:clr>
            <a:srgbClr val="F26B43"/>
          </p15:clr>
        </p15:guide>
        <p15:guide id="9" pos="1940" userDrawn="1">
          <p15:clr>
            <a:srgbClr val="F26B43"/>
          </p15:clr>
        </p15:guide>
        <p15:guide id="10" orient="horz" pos="1020" userDrawn="1">
          <p15:clr>
            <a:srgbClr val="F26B43"/>
          </p15:clr>
        </p15:guide>
        <p15:guide id="11" orient="horz" pos="797" userDrawn="1">
          <p15:clr>
            <a:srgbClr val="F26B43"/>
          </p15:clr>
        </p15:guide>
        <p15:guide id="12" orient="horz" pos="557" userDrawn="1">
          <p15:clr>
            <a:srgbClr val="F26B43"/>
          </p15:clr>
        </p15:guide>
        <p15:guide id="13" orient="horz" pos="2844" userDrawn="1">
          <p15:clr>
            <a:srgbClr val="F26B43"/>
          </p15:clr>
        </p15:guide>
        <p15:guide id="14" orient="horz" pos="3756" userDrawn="1">
          <p15:clr>
            <a:srgbClr val="F26B43"/>
          </p15:clr>
        </p15:guide>
        <p15:guide id="15" orient="horz" pos="410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392" tIns="45696" rIns="91392"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92" tIns="45696" rIns="91392" bIns="45696"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2" tIns="45696" rIns="91392" bIns="45696"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3475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3915" rtl="0" eaLnBrk="1" latinLnBrk="0" hangingPunct="1">
        <a:spcBef>
          <a:spcPct val="0"/>
        </a:spcBef>
        <a:buNone/>
        <a:defRPr sz="4400" kern="1200">
          <a:solidFill>
            <a:schemeClr val="tx1"/>
          </a:solidFill>
          <a:latin typeface="+mj-lt"/>
          <a:ea typeface="+mj-ea"/>
          <a:cs typeface="+mj-cs"/>
        </a:defRPr>
      </a:lvl1pPr>
    </p:titleStyle>
    <p:bodyStyle>
      <a:lvl1pPr marL="342718" indent="-342718" algn="l" defTabSz="91391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7" indent="-285599" algn="l" defTabSz="91391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94" indent="-228478" algn="l" defTabSz="91391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52"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10"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67"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25"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4"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0" indent="-228478" algn="l" defTabSz="9139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5" algn="l" defTabSz="913915" rtl="0" eaLnBrk="1" latinLnBrk="0" hangingPunct="1">
        <a:defRPr sz="1800" kern="1200">
          <a:solidFill>
            <a:schemeClr val="tx1"/>
          </a:solidFill>
          <a:latin typeface="+mn-lt"/>
          <a:ea typeface="+mn-ea"/>
          <a:cs typeface="+mn-cs"/>
        </a:defRPr>
      </a:lvl4pPr>
      <a:lvl5pPr marL="1827832" algn="l" defTabSz="913915" rtl="0" eaLnBrk="1" latinLnBrk="0" hangingPunct="1">
        <a:defRPr sz="1800" kern="1200">
          <a:solidFill>
            <a:schemeClr val="tx1"/>
          </a:solidFill>
          <a:latin typeface="+mn-lt"/>
          <a:ea typeface="+mn-ea"/>
          <a:cs typeface="+mn-cs"/>
        </a:defRPr>
      </a:lvl5pPr>
      <a:lvl6pPr marL="2284789" algn="l" defTabSz="913915" rtl="0" eaLnBrk="1" latinLnBrk="0" hangingPunct="1">
        <a:defRPr sz="1800" kern="1200">
          <a:solidFill>
            <a:schemeClr val="tx1"/>
          </a:solidFill>
          <a:latin typeface="+mn-lt"/>
          <a:ea typeface="+mn-ea"/>
          <a:cs typeface="+mn-cs"/>
        </a:defRPr>
      </a:lvl6pPr>
      <a:lvl7pPr marL="2741746" algn="l" defTabSz="913915" rtl="0" eaLnBrk="1" latinLnBrk="0" hangingPunct="1">
        <a:defRPr sz="1800" kern="1200">
          <a:solidFill>
            <a:schemeClr val="tx1"/>
          </a:solidFill>
          <a:latin typeface="+mn-lt"/>
          <a:ea typeface="+mn-ea"/>
          <a:cs typeface="+mn-cs"/>
        </a:defRPr>
      </a:lvl7pPr>
      <a:lvl8pPr marL="3198705" algn="l" defTabSz="913915" rtl="0" eaLnBrk="1" latinLnBrk="0" hangingPunct="1">
        <a:defRPr sz="1800" kern="1200">
          <a:solidFill>
            <a:schemeClr val="tx1"/>
          </a:solidFill>
          <a:latin typeface="+mn-lt"/>
          <a:ea typeface="+mn-ea"/>
          <a:cs typeface="+mn-cs"/>
        </a:defRPr>
      </a:lvl8pPr>
      <a:lvl9pPr marL="3655662" algn="l" defTabSz="91391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261300884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2" name="Object 1" hidden="1"/>
                      <p:cNvPicPr/>
                      <p:nvPr/>
                    </p:nvPicPr>
                    <p:blipFill>
                      <a:blip r:embed="rId38"/>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21"/>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x-none" sz="1600" dirty="0">
              <a:solidFill>
                <a:srgbClr val="000000"/>
              </a:solidFill>
              <a:sym typeface="Arial" panose="020B0604020202020204" pitchFamily="34" charset="0"/>
            </a:endParaRPr>
          </a:p>
        </p:txBody>
      </p:sp>
      <p:sp>
        <p:nvSpPr>
          <p:cNvPr id="10" name="1. On-page tracker" hidden="1"/>
          <p:cNvSpPr>
            <a:spLocks noChangeArrowheads="1"/>
          </p:cNvSpPr>
          <p:nvPr userDrawn="1"/>
        </p:nvSpPr>
        <p:spPr bwMode="gray">
          <a:xfrm>
            <a:off x="363866" y="77304"/>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x-none" sz="800" cap="all" dirty="0">
                <a:solidFill>
                  <a:srgbClr val="808080"/>
                </a:solidFill>
              </a:rPr>
              <a:t>TRACKER</a:t>
            </a:r>
          </a:p>
        </p:txBody>
      </p:sp>
      <p:sp>
        <p:nvSpPr>
          <p:cNvPr id="11" name="3. Unit of measure" hidden="1"/>
          <p:cNvSpPr txBox="1">
            <a:spLocks noChangeArrowheads="1"/>
          </p:cNvSpPr>
          <p:nvPr userDrawn="1"/>
        </p:nvSpPr>
        <p:spPr bwMode="gray">
          <a:xfrm>
            <a:off x="363867" y="624795"/>
            <a:ext cx="8394354"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sz="1200" dirty="0">
                <a:solidFill>
                  <a:srgbClr val="808080"/>
                </a:solidFill>
                <a:latin typeface="Arial"/>
              </a:rPr>
              <a:t>Unit of measure</a:t>
            </a:r>
          </a:p>
        </p:txBody>
      </p:sp>
      <p:grpSp>
        <p:nvGrpSpPr>
          <p:cNvPr id="12" name="Slide Elements" hidden="1"/>
          <p:cNvGrpSpPr>
            <a:grpSpLocks/>
          </p:cNvGrpSpPr>
          <p:nvPr userDrawn="1"/>
        </p:nvGrpSpPr>
        <p:grpSpPr bwMode="gray">
          <a:xfrm>
            <a:off x="363865" y="6434029"/>
            <a:ext cx="8394354" cy="332048"/>
            <a:chOff x="75" y="3936"/>
            <a:chExt cx="5385" cy="205"/>
          </a:xfrm>
        </p:grpSpPr>
        <p:sp>
          <p:nvSpPr>
            <p:cNvPr id="13" name="4. Footnote"/>
            <p:cNvSpPr txBox="1">
              <a:spLocks noChangeArrowheads="1"/>
            </p:cNvSpPr>
            <p:nvPr/>
          </p:nvSpPr>
          <p:spPr bwMode="gray">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81" indent="-84181" fontAlgn="base">
                <a:spcBef>
                  <a:spcPct val="0"/>
                </a:spcBef>
                <a:spcAft>
                  <a:spcPct val="0"/>
                </a:spcAft>
                <a:defRPr lang="x-none"/>
              </a:pPr>
              <a:r>
                <a:rPr sz="800" dirty="0">
                  <a:solidFill>
                    <a:srgbClr val="808080"/>
                  </a:solidFill>
                  <a:latin typeface="Arial"/>
                </a:rPr>
                <a:t>1 Footnote</a:t>
              </a:r>
              <a:endParaRPr lang="en-US" sz="800" dirty="0">
                <a:solidFill>
                  <a:srgbClr val="808080"/>
                </a:solidFill>
                <a:latin typeface="Arial"/>
              </a:endParaRPr>
            </a:p>
          </p:txBody>
        </p:sp>
        <p:sp>
          <p:nvSpPr>
            <p:cNvPr id="14" name="5. Source"/>
            <p:cNvSpPr>
              <a:spLocks noChangeArrowheads="1"/>
            </p:cNvSpPr>
            <p:nvPr/>
          </p:nvSpPr>
          <p:spPr bwMode="gray">
            <a:xfrm>
              <a:off x="75" y="4063"/>
              <a:ext cx="4578"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8614" indent="-498614" defTabSz="913041" fontAlgn="base">
                <a:spcBef>
                  <a:spcPct val="0"/>
                </a:spcBef>
                <a:spcAft>
                  <a:spcPct val="0"/>
                </a:spcAft>
              </a:pPr>
              <a:r>
                <a:rPr lang="x-none" sz="800" dirty="0">
                  <a:solidFill>
                    <a:srgbClr val="808080"/>
                  </a:solidFill>
                </a:rPr>
                <a:t>SOURCE: Source</a:t>
              </a:r>
              <a:endParaRPr lang="en-US" sz="800" dirty="0">
                <a:solidFill>
                  <a:srgbClr val="808080"/>
                </a:solidFill>
              </a:endParaRPr>
            </a:p>
          </p:txBody>
        </p:sp>
      </p:grpSp>
      <p:sp>
        <p:nvSpPr>
          <p:cNvPr id="3" name="Text Placeholder 2"/>
          <p:cNvSpPr>
            <a:spLocks noGrp="1"/>
          </p:cNvSpPr>
          <p:nvPr>
            <p:ph type="body" idx="1"/>
          </p:nvPr>
        </p:nvSpPr>
        <p:spPr bwMode="gray">
          <a:xfrm>
            <a:off x="363871" y="1651364"/>
            <a:ext cx="6978547" cy="126919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userDrawn="1"/>
        </p:nvGrpSpPr>
        <p:grpSpPr bwMode="gray">
          <a:xfrm>
            <a:off x="363870" y="1032774"/>
            <a:ext cx="4350892" cy="348246"/>
            <a:chOff x="915" y="815"/>
            <a:chExt cx="2686" cy="2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15"/>
              <a:ext cx="2686" cy="2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x-none" sz="1200" b="1" dirty="0">
                  <a:solidFill>
                    <a:srgbClr val="000000"/>
                  </a:solidFill>
                </a:rPr>
                <a:t>Title</a:t>
              </a:r>
            </a:p>
            <a:p>
              <a:pPr fontAlgn="base">
                <a:spcBef>
                  <a:spcPct val="0"/>
                </a:spcBef>
                <a:spcAft>
                  <a:spcPct val="0"/>
                </a:spcAft>
              </a:pPr>
              <a:r>
                <a:rPr lang="x-none" sz="900" dirty="0">
                  <a:solidFill>
                    <a:srgbClr val="808080"/>
                  </a:solidFill>
                </a:rPr>
                <a:t>Unit of measure</a:t>
              </a:r>
            </a:p>
          </p:txBody>
        </p:sp>
      </p:grpSp>
      <p:grpSp>
        <p:nvGrpSpPr>
          <p:cNvPr id="17" name="McKSticker" hidden="1"/>
          <p:cNvGrpSpPr/>
          <p:nvPr userDrawn="1"/>
        </p:nvGrpSpPr>
        <p:grpSpPr bwMode="gray">
          <a:xfrm>
            <a:off x="8275238" y="291561"/>
            <a:ext cx="482979" cy="153874"/>
            <a:chOff x="8267440" y="285749"/>
            <a:chExt cx="473336" cy="150812"/>
          </a:xfrm>
        </p:grpSpPr>
        <p:sp>
          <p:nvSpPr>
            <p:cNvPr id="20" name="StickerRectangle"/>
            <p:cNvSpPr>
              <a:spLocks noChangeArrowheads="1"/>
            </p:cNvSpPr>
            <p:nvPr/>
          </p:nvSpPr>
          <p:spPr bwMode="gray">
            <a:xfrm>
              <a:off x="8267440" y="285749"/>
              <a:ext cx="473336" cy="15081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088" fontAlgn="base">
                <a:spcBef>
                  <a:spcPct val="0"/>
                </a:spcBef>
                <a:spcAft>
                  <a:spcPct val="0"/>
                </a:spcAft>
                <a:buClr>
                  <a:srgbClr val="000000"/>
                </a:buClr>
              </a:pPr>
              <a:r>
                <a:rPr lang="x-none"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49"/>
              <a:ext cx="0" cy="15081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24" name="doc id"/>
          <p:cNvSpPr>
            <a:spLocks noChangeArrowheads="1"/>
          </p:cNvSpPr>
          <p:nvPr userDrawn="1"/>
        </p:nvSpPr>
        <p:spPr bwMode="gray">
          <a:xfrm>
            <a:off x="7845277" y="51838"/>
            <a:ext cx="89259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781" fontAlgn="base">
              <a:spcBef>
                <a:spcPct val="0"/>
              </a:spcBef>
              <a:spcAft>
                <a:spcPct val="0"/>
              </a:spcAft>
            </a:pPr>
            <a:endParaRPr lang="x-none" sz="1200" dirty="0">
              <a:solidFill>
                <a:srgbClr val="808080"/>
              </a:solidFill>
            </a:endParaRPr>
          </a:p>
        </p:txBody>
      </p:sp>
      <p:grpSp>
        <p:nvGrpSpPr>
          <p:cNvPr id="25" name="LegendBoxes" hidden="1"/>
          <p:cNvGrpSpPr/>
          <p:nvPr userDrawn="1"/>
        </p:nvGrpSpPr>
        <p:grpSpPr bwMode="gray">
          <a:xfrm>
            <a:off x="8043701" y="285082"/>
            <a:ext cx="714514" cy="843652"/>
            <a:chOff x="7835905" y="279400"/>
            <a:chExt cx="933714" cy="1046527"/>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7" name="RectangleLegend2"/>
            <p:cNvSpPr>
              <a:spLocks noChangeArrowheads="1"/>
            </p:cNvSpPr>
            <p:nvPr/>
          </p:nvSpPr>
          <p:spPr bwMode="gray">
            <a:xfrm>
              <a:off x="7835905" y="560388"/>
              <a:ext cx="165100" cy="160338"/>
            </a:xfrm>
            <a:prstGeom prst="rect">
              <a:avLst/>
            </a:prstGeom>
            <a:solidFill>
              <a:srgbClr val="6F8BF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8" name="RectangleLegend3"/>
            <p:cNvSpPr>
              <a:spLocks noChangeArrowheads="1"/>
            </p:cNvSpPr>
            <p:nvPr/>
          </p:nvSpPr>
          <p:spPr bwMode="gray">
            <a:xfrm>
              <a:off x="7835905" y="831851"/>
              <a:ext cx="165100" cy="160338"/>
            </a:xfrm>
            <a:prstGeom prst="rect">
              <a:avLst/>
            </a:prstGeom>
            <a:solidFill>
              <a:srgbClr val="9FB2F7"/>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29" name="RectangleLegend4"/>
            <p:cNvSpPr>
              <a:spLocks noChangeArrowheads="1"/>
            </p:cNvSpPr>
            <p:nvPr/>
          </p:nvSpPr>
          <p:spPr bwMode="gray">
            <a:xfrm>
              <a:off x="7835905" y="1103313"/>
              <a:ext cx="165100" cy="160338"/>
            </a:xfrm>
            <a:prstGeom prst="rect">
              <a:avLst/>
            </a:prstGeom>
            <a:solidFill>
              <a:srgbClr val="CFD8F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30" name="Legend1"/>
            <p:cNvSpPr>
              <a:spLocks noChangeArrowheads="1"/>
            </p:cNvSpPr>
            <p:nvPr/>
          </p:nvSpPr>
          <p:spPr bwMode="gray">
            <a:xfrm>
              <a:off x="8089909" y="27940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1" name="Legend2"/>
            <p:cNvSpPr>
              <a:spLocks noChangeArrowheads="1"/>
            </p:cNvSpPr>
            <p:nvPr/>
          </p:nvSpPr>
          <p:spPr bwMode="gray">
            <a:xfrm>
              <a:off x="8089909" y="54927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2" name="Legend3"/>
            <p:cNvSpPr>
              <a:spLocks noChangeArrowheads="1"/>
            </p:cNvSpPr>
            <p:nvPr/>
          </p:nvSpPr>
          <p:spPr bwMode="gray">
            <a:xfrm>
              <a:off x="8089909" y="820738"/>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3" name="Legend4"/>
            <p:cNvSpPr>
              <a:spLocks noChangeArrowheads="1"/>
            </p:cNvSpPr>
            <p:nvPr/>
          </p:nvSpPr>
          <p:spPr bwMode="gray">
            <a:xfrm>
              <a:off x="8089911" y="1092201"/>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grpSp>
        <p:nvGrpSpPr>
          <p:cNvPr id="34" name="LegendLines" hidden="1"/>
          <p:cNvGrpSpPr/>
          <p:nvPr userDrawn="1"/>
        </p:nvGrpSpPr>
        <p:grpSpPr bwMode="gray">
          <a:xfrm>
            <a:off x="7808020" y="285075"/>
            <a:ext cx="950192" cy="628653"/>
            <a:chOff x="7540629" y="279400"/>
            <a:chExt cx="1241690" cy="779826"/>
          </a:xfrm>
        </p:grpSpPr>
        <p:sp>
          <p:nvSpPr>
            <p:cNvPr id="35" name="LineLegend1"/>
            <p:cNvSpPr>
              <a:spLocks noChangeShapeType="1"/>
            </p:cNvSpPr>
            <p:nvPr/>
          </p:nvSpPr>
          <p:spPr bwMode="gray">
            <a:xfrm>
              <a:off x="7540629" y="369888"/>
              <a:ext cx="457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x-none" sz="1200" dirty="0">
                <a:solidFill>
                  <a:srgbClr val="000000"/>
                </a:solidFill>
              </a:endParaRPr>
            </a:p>
          </p:txBody>
        </p:sp>
        <p:sp>
          <p:nvSpPr>
            <p:cNvPr id="38" name="Legend1"/>
            <p:cNvSpPr>
              <a:spLocks noChangeArrowheads="1"/>
            </p:cNvSpPr>
            <p:nvPr/>
          </p:nvSpPr>
          <p:spPr bwMode="gray">
            <a:xfrm>
              <a:off x="8102612" y="2794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39" name="Legend2"/>
            <p:cNvSpPr>
              <a:spLocks noChangeArrowheads="1"/>
            </p:cNvSpPr>
            <p:nvPr/>
          </p:nvSpPr>
          <p:spPr bwMode="gray">
            <a:xfrm>
              <a:off x="8102609" y="5461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0" name="Legend3"/>
            <p:cNvSpPr>
              <a:spLocks noChangeArrowheads="1"/>
            </p:cNvSpPr>
            <p:nvPr/>
          </p:nvSpPr>
          <p:spPr bwMode="gray">
            <a:xfrm>
              <a:off x="8102606" y="825500"/>
              <a:ext cx="679707" cy="23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grpSp>
        <p:nvGrpSpPr>
          <p:cNvPr id="41" name="LegendMoons" hidden="1"/>
          <p:cNvGrpSpPr/>
          <p:nvPr userDrawn="1"/>
        </p:nvGrpSpPr>
        <p:grpSpPr bwMode="gray">
          <a:xfrm>
            <a:off x="7992674" y="285081"/>
            <a:ext cx="765538" cy="1082968"/>
            <a:chOff x="7769225" y="250825"/>
            <a:chExt cx="1000390" cy="1343391"/>
          </a:xfrm>
        </p:grpSpPr>
        <p:grpSp>
          <p:nvGrpSpPr>
            <p:cNvPr id="42" name="MoonLegend1"/>
            <p:cNvGrpSpPr>
              <a:grpSpLocks noChangeAspect="1"/>
            </p:cNvGrpSpPr>
            <p:nvPr>
              <p:custDataLst>
                <p:tags r:id="rId22"/>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5"/>
                </p:custDataLst>
              </p:nvPr>
            </p:nvSpPr>
            <p:spPr bwMode="gray">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61" name="Arc 39"/>
              <p:cNvSpPr>
                <a:spLocks noChangeAspect="1"/>
              </p:cNvSpPr>
              <p:nvPr>
                <p:custDataLst>
                  <p:tags r:id="rId3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3" name="MoonLegend2"/>
            <p:cNvGrpSpPr>
              <a:grpSpLocks noChangeAspect="1"/>
            </p:cNvGrpSpPr>
            <p:nvPr>
              <p:custDataLst>
                <p:tags r:id="rId23"/>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33"/>
                </p:custDataLst>
              </p:nvPr>
            </p:nvSpPr>
            <p:spPr bwMode="gray">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9" name="Arc 42"/>
              <p:cNvSpPr>
                <a:spLocks noChangeAspect="1"/>
              </p:cNvSpPr>
              <p:nvPr>
                <p:custDataLst>
                  <p:tags r:id="rId34"/>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4" name="MoonLegend4"/>
            <p:cNvGrpSpPr>
              <a:grpSpLocks noChangeAspect="1"/>
            </p:cNvGrpSpPr>
            <p:nvPr>
              <p:custDataLst>
                <p:tags r:id="rId24"/>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31"/>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7" name="Arc 48"/>
              <p:cNvSpPr>
                <a:spLocks noChangeAspect="1"/>
              </p:cNvSpPr>
              <p:nvPr>
                <p:custDataLst>
                  <p:tags r:id="rId32"/>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5" name="MoonLegend5"/>
            <p:cNvGrpSpPr>
              <a:grpSpLocks noChangeAspect="1"/>
            </p:cNvGrpSpPr>
            <p:nvPr>
              <p:custDataLst>
                <p:tags r:id="rId25"/>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29"/>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5" name="Oval 51"/>
              <p:cNvSpPr>
                <a:spLocks noChangeAspect="1" noChangeArrowheads="1"/>
              </p:cNvSpPr>
              <p:nvPr>
                <p:custDataLst>
                  <p:tags r:id="rId30"/>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grpSp>
          <p:nvGrpSpPr>
            <p:cNvPr id="46" name="MoonLegend3"/>
            <p:cNvGrpSpPr>
              <a:grpSpLocks noChangeAspect="1"/>
            </p:cNvGrpSpPr>
            <p:nvPr>
              <p:custDataLst>
                <p:tags r:id="rId26"/>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27"/>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sp>
            <p:nvSpPr>
              <p:cNvPr id="53" name="Arc 48"/>
              <p:cNvSpPr>
                <a:spLocks noChangeAspect="1"/>
              </p:cNvSpPr>
              <p:nvPr>
                <p:custDataLst>
                  <p:tags r:id="rId28"/>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x-none" sz="1200" dirty="0">
                  <a:solidFill>
                    <a:srgbClr val="000000"/>
                  </a:solidFill>
                </a:endParaRPr>
              </a:p>
            </p:txBody>
          </p:sp>
        </p:grpSp>
        <p:sp>
          <p:nvSpPr>
            <p:cNvPr id="47" name="Legend1"/>
            <p:cNvSpPr>
              <a:spLocks noChangeArrowheads="1"/>
            </p:cNvSpPr>
            <p:nvPr/>
          </p:nvSpPr>
          <p:spPr bwMode="gray">
            <a:xfrm>
              <a:off x="8089907" y="26352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8" name="Legend2"/>
            <p:cNvSpPr>
              <a:spLocks noChangeArrowheads="1"/>
            </p:cNvSpPr>
            <p:nvPr/>
          </p:nvSpPr>
          <p:spPr bwMode="gray">
            <a:xfrm>
              <a:off x="8089907" y="538163"/>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49" name="Legend3"/>
            <p:cNvSpPr>
              <a:spLocks noChangeArrowheads="1"/>
            </p:cNvSpPr>
            <p:nvPr/>
          </p:nvSpPr>
          <p:spPr bwMode="gray">
            <a:xfrm>
              <a:off x="8089907" y="812802"/>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50" name="Legend4"/>
            <p:cNvSpPr>
              <a:spLocks noChangeArrowheads="1"/>
            </p:cNvSpPr>
            <p:nvPr/>
          </p:nvSpPr>
          <p:spPr bwMode="gray">
            <a:xfrm>
              <a:off x="8089907" y="1084265"/>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sp>
          <p:nvSpPr>
            <p:cNvPr id="51" name="Legend5"/>
            <p:cNvSpPr>
              <a:spLocks noChangeArrowheads="1"/>
            </p:cNvSpPr>
            <p:nvPr/>
          </p:nvSpPr>
          <p:spPr bwMode="gray">
            <a:xfrm>
              <a:off x="8089907" y="1360490"/>
              <a:ext cx="679708" cy="2337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781" fontAlgn="base">
                <a:spcBef>
                  <a:spcPct val="0"/>
                </a:spcBef>
                <a:spcAft>
                  <a:spcPct val="0"/>
                </a:spcAft>
                <a:buClr>
                  <a:srgbClr val="000000"/>
                </a:buClr>
              </a:pPr>
              <a:r>
                <a:rPr lang="x-none" sz="1200" dirty="0">
                  <a:solidFill>
                    <a:srgbClr val="000000"/>
                  </a:solidFill>
                </a:rPr>
                <a:t>Legend</a:t>
              </a:r>
            </a:p>
          </p:txBody>
        </p:sp>
      </p:grpSp>
      <p:sp>
        <p:nvSpPr>
          <p:cNvPr id="4" name="Title Placeholder 3"/>
          <p:cNvSpPr>
            <a:spLocks noGrp="1"/>
          </p:cNvSpPr>
          <p:nvPr>
            <p:ph type="title"/>
          </p:nvPr>
        </p:nvSpPr>
        <p:spPr>
          <a:xfrm>
            <a:off x="363865" y="251903"/>
            <a:ext cx="7887004" cy="314028"/>
          </a:xfrm>
          <a:prstGeom prst="rect">
            <a:avLst/>
          </a:prstGeom>
        </p:spPr>
        <p:txBody>
          <a:bodyPr vert="horz" lIns="0" tIns="0" rIns="0" bIns="0" rtlCol="0" anchor="t">
            <a:spAutoFit/>
          </a:bodyPr>
          <a:lstStyle/>
          <a:p>
            <a:r>
              <a:rPr lang="en-US"/>
              <a:t>Click to edit Master title style</a:t>
            </a:r>
            <a:endParaRPr lang="en-US" dirty="0"/>
          </a:p>
        </p:txBody>
      </p:sp>
      <p:sp>
        <p:nvSpPr>
          <p:cNvPr id="62" name="Working Draft" hidden="1"/>
          <p:cNvSpPr txBox="1">
            <a:spLocks noChangeArrowheads="1"/>
          </p:cNvSpPr>
          <p:nvPr userDrawn="1"/>
        </p:nvSpPr>
        <p:spPr bwMode="gray">
          <a:xfrm rot="5400000">
            <a:off x="8295842" y="1987858"/>
            <a:ext cx="1553785"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defRPr lang="x-none"/>
            </a:pPr>
            <a:r>
              <a:rPr lang="en-US" sz="500">
                <a:solidFill>
                  <a:srgbClr val="808080"/>
                </a:solidFill>
                <a:latin typeface="Arial"/>
              </a:rPr>
              <a:t>Last Modified 5/24/2018 8:13 AM India Standard Time</a:t>
            </a:r>
            <a:endParaRPr sz="500" dirty="0">
              <a:solidFill>
                <a:srgbClr val="808080"/>
              </a:solidFill>
              <a:latin typeface="Arial"/>
            </a:endParaRPr>
          </a:p>
        </p:txBody>
      </p:sp>
      <p:sp>
        <p:nvSpPr>
          <p:cNvPr id="63" name="Printed" hidden="1"/>
          <p:cNvSpPr txBox="1">
            <a:spLocks noChangeArrowheads="1"/>
          </p:cNvSpPr>
          <p:nvPr userDrawn="1"/>
        </p:nvSpPr>
        <p:spPr bwMode="gray">
          <a:xfrm rot="5400000">
            <a:off x="8969691" y="4205838"/>
            <a:ext cx="206081" cy="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defRPr lang="x-none"/>
            </a:pPr>
            <a:r>
              <a:rPr sz="500" dirty="0">
                <a:solidFill>
                  <a:srgbClr val="808080"/>
                </a:solidFill>
                <a:latin typeface="Arial"/>
              </a:rPr>
              <a:t>Printed</a:t>
            </a:r>
          </a:p>
        </p:txBody>
      </p:sp>
    </p:spTree>
    <p:extLst>
      <p:ext uri="{BB962C8B-B14F-4D97-AF65-F5344CB8AC3E}">
        <p14:creationId xmlns:p14="http://schemas.microsoft.com/office/powerpoint/2010/main" val="33679592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913088" rtl="0" eaLnBrk="1" fontAlgn="base" hangingPunct="1">
        <a:spcBef>
          <a:spcPct val="0"/>
        </a:spcBef>
        <a:spcAft>
          <a:spcPct val="0"/>
        </a:spcAft>
        <a:tabLst>
          <a:tab pos="275221" algn="l"/>
        </a:tabLst>
        <a:defRPr lang="x-none" sz="2000" b="0" baseline="0">
          <a:solidFill>
            <a:schemeClr val="tx1"/>
          </a:solidFill>
          <a:latin typeface="+mj-lt"/>
          <a:ea typeface="+mj-ea"/>
          <a:cs typeface="+mj-cs"/>
        </a:defRPr>
      </a:lvl1pPr>
      <a:lvl2pPr algn="l" defTabSz="913088" rtl="0" eaLnBrk="1" fontAlgn="base" hangingPunct="1">
        <a:spcBef>
          <a:spcPct val="0"/>
        </a:spcBef>
        <a:spcAft>
          <a:spcPct val="0"/>
        </a:spcAft>
        <a:defRPr lang="x-none" sz="1900" b="1">
          <a:solidFill>
            <a:schemeClr val="tx2"/>
          </a:solidFill>
          <a:latin typeface="Arial" charset="0"/>
        </a:defRPr>
      </a:lvl2pPr>
      <a:lvl3pPr algn="l" defTabSz="913088" rtl="0" eaLnBrk="1" fontAlgn="base" hangingPunct="1">
        <a:spcBef>
          <a:spcPct val="0"/>
        </a:spcBef>
        <a:spcAft>
          <a:spcPct val="0"/>
        </a:spcAft>
        <a:defRPr lang="x-none" sz="1900" b="1">
          <a:solidFill>
            <a:schemeClr val="tx2"/>
          </a:solidFill>
          <a:latin typeface="Arial" charset="0"/>
        </a:defRPr>
      </a:lvl3pPr>
      <a:lvl4pPr algn="l" defTabSz="913088" rtl="0" eaLnBrk="1" fontAlgn="base" hangingPunct="1">
        <a:spcBef>
          <a:spcPct val="0"/>
        </a:spcBef>
        <a:spcAft>
          <a:spcPct val="0"/>
        </a:spcAft>
        <a:defRPr lang="x-none" sz="1900" b="1">
          <a:solidFill>
            <a:schemeClr val="tx2"/>
          </a:solidFill>
          <a:latin typeface="Arial" charset="0"/>
        </a:defRPr>
      </a:lvl4pPr>
      <a:lvl5pPr algn="l" defTabSz="913088" rtl="0" eaLnBrk="1" fontAlgn="base" hangingPunct="1">
        <a:spcBef>
          <a:spcPct val="0"/>
        </a:spcBef>
        <a:spcAft>
          <a:spcPct val="0"/>
        </a:spcAft>
        <a:defRPr lang="x-none" sz="1900" b="1">
          <a:solidFill>
            <a:schemeClr val="tx2"/>
          </a:solidFill>
          <a:latin typeface="Arial" charset="0"/>
        </a:defRPr>
      </a:lvl5pPr>
      <a:lvl6pPr marL="466260" algn="l" defTabSz="913088" rtl="0" eaLnBrk="1" fontAlgn="base" hangingPunct="1">
        <a:spcBef>
          <a:spcPct val="0"/>
        </a:spcBef>
        <a:spcAft>
          <a:spcPct val="0"/>
        </a:spcAft>
        <a:defRPr lang="x-none" sz="1900" b="1">
          <a:solidFill>
            <a:schemeClr val="tx2"/>
          </a:solidFill>
          <a:latin typeface="Arial" charset="0"/>
        </a:defRPr>
      </a:lvl6pPr>
      <a:lvl7pPr marL="932514" algn="l" defTabSz="913088" rtl="0" eaLnBrk="1" fontAlgn="base" hangingPunct="1">
        <a:spcBef>
          <a:spcPct val="0"/>
        </a:spcBef>
        <a:spcAft>
          <a:spcPct val="0"/>
        </a:spcAft>
        <a:defRPr lang="x-none" sz="1900" b="1">
          <a:solidFill>
            <a:schemeClr val="tx2"/>
          </a:solidFill>
          <a:latin typeface="Arial" charset="0"/>
        </a:defRPr>
      </a:lvl7pPr>
      <a:lvl8pPr marL="1398773" algn="l" defTabSz="913088" rtl="0" eaLnBrk="1" fontAlgn="base" hangingPunct="1">
        <a:spcBef>
          <a:spcPct val="0"/>
        </a:spcBef>
        <a:spcAft>
          <a:spcPct val="0"/>
        </a:spcAft>
        <a:defRPr lang="x-none" sz="1900" b="1">
          <a:solidFill>
            <a:schemeClr val="tx2"/>
          </a:solidFill>
          <a:latin typeface="Arial" charset="0"/>
        </a:defRPr>
      </a:lvl8pPr>
      <a:lvl9pPr marL="1865032" algn="l" defTabSz="913088" rtl="0" eaLnBrk="1" fontAlgn="base" hangingPunct="1">
        <a:spcBef>
          <a:spcPct val="0"/>
        </a:spcBef>
        <a:spcAft>
          <a:spcPct val="0"/>
        </a:spcAft>
        <a:defRPr lang="x-none" sz="1900" b="1">
          <a:solidFill>
            <a:schemeClr val="tx2"/>
          </a:solidFill>
          <a:latin typeface="Arial" charset="0"/>
        </a:defRPr>
      </a:lvl9pPr>
    </p:titleStyle>
    <p:bodyStyle>
      <a:lvl1pPr marL="0" indent="0" algn="l" defTabSz="913088" rtl="0" eaLnBrk="1" fontAlgn="base" hangingPunct="1">
        <a:spcBef>
          <a:spcPts val="459"/>
        </a:spcBef>
        <a:spcAft>
          <a:spcPts val="459"/>
        </a:spcAft>
        <a:buClr>
          <a:schemeClr val="tx2"/>
        </a:buClr>
        <a:buSzPct val="100000"/>
        <a:defRPr lang="x-none" sz="1200" b="1" baseline="0">
          <a:solidFill>
            <a:schemeClr val="tx1"/>
          </a:solidFill>
          <a:latin typeface="+mn-lt"/>
          <a:ea typeface="+mn-ea"/>
          <a:cs typeface="+mn-cs"/>
        </a:defRPr>
      </a:lvl1pPr>
      <a:lvl2pPr marL="1619" indent="0" algn="l" defTabSz="913088" rtl="0" eaLnBrk="1" fontAlgn="base" hangingPunct="1">
        <a:spcBef>
          <a:spcPts val="459"/>
        </a:spcBef>
        <a:spcAft>
          <a:spcPts val="459"/>
        </a:spcAft>
        <a:buClr>
          <a:schemeClr val="tx2"/>
        </a:buClr>
        <a:buSzPct val="125000"/>
        <a:buFontTx/>
        <a:buNone/>
        <a:defRPr lang="x-none" sz="1200" b="0" baseline="0">
          <a:solidFill>
            <a:schemeClr val="tx1"/>
          </a:solidFill>
          <a:latin typeface="+mn-lt"/>
        </a:defRPr>
      </a:lvl2pPr>
      <a:lvl3pPr marL="128700" indent="-128700" algn="l" defTabSz="913088" rtl="0" eaLnBrk="1" fontAlgn="base" hangingPunct="1">
        <a:spcBef>
          <a:spcPct val="0"/>
        </a:spcBef>
        <a:spcAft>
          <a:spcPts val="459"/>
        </a:spcAft>
        <a:buClrTx/>
        <a:buSzPct val="100000"/>
        <a:buFont typeface="Arial" panose="020B0604020202020204" pitchFamily="34" charset="0"/>
        <a:buChar char="•"/>
        <a:defRPr lang="x-none" sz="1200" baseline="0">
          <a:solidFill>
            <a:schemeClr val="tx1"/>
          </a:solidFill>
          <a:latin typeface="+mn-lt"/>
        </a:defRPr>
      </a:lvl3pPr>
      <a:lvl4pPr marL="268329" indent="-139628" algn="l" defTabSz="913088" rtl="0" eaLnBrk="1" fontAlgn="base" hangingPunct="1">
        <a:spcBef>
          <a:spcPct val="0"/>
        </a:spcBef>
        <a:spcAft>
          <a:spcPts val="459"/>
        </a:spcAft>
        <a:buClr>
          <a:schemeClr val="accent6"/>
        </a:buClr>
        <a:buSzPct val="100000"/>
        <a:buFont typeface="Arial" panose="020B0604020202020204" pitchFamily="34" charset="0"/>
        <a:buChar char="•"/>
        <a:defRPr lang="x-none" sz="1200" baseline="0">
          <a:solidFill>
            <a:schemeClr val="accent6"/>
          </a:solidFill>
          <a:latin typeface="+mn-lt"/>
        </a:defRPr>
      </a:lvl4pPr>
      <a:lvl5pPr marL="443166" indent="-174838" algn="l" defTabSz="913088" rtl="0" eaLnBrk="1" fontAlgn="base" hangingPunct="1">
        <a:spcBef>
          <a:spcPct val="0"/>
        </a:spcBef>
        <a:spcAft>
          <a:spcPts val="459"/>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64663" indent="-132754" algn="l" defTabSz="913088"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32514" rtl="0" eaLnBrk="1" latinLnBrk="0" hangingPunct="1">
        <a:defRPr lang="x-none" sz="1800" kern="1200">
          <a:solidFill>
            <a:schemeClr val="tx1"/>
          </a:solidFill>
          <a:latin typeface="+mn-lt"/>
          <a:ea typeface="+mn-ea"/>
          <a:cs typeface="+mn-cs"/>
        </a:defRPr>
      </a:lvl1pPr>
      <a:lvl2pPr marL="466260" algn="l" defTabSz="932514" rtl="0" eaLnBrk="1" latinLnBrk="0" hangingPunct="1">
        <a:defRPr lang="x-none" sz="1800" kern="1200">
          <a:solidFill>
            <a:schemeClr val="tx1"/>
          </a:solidFill>
          <a:latin typeface="+mn-lt"/>
          <a:ea typeface="+mn-ea"/>
          <a:cs typeface="+mn-cs"/>
        </a:defRPr>
      </a:lvl2pPr>
      <a:lvl3pPr marL="932514" algn="l" defTabSz="932514" rtl="0" eaLnBrk="1" latinLnBrk="0" hangingPunct="1">
        <a:defRPr lang="x-none" sz="1800" kern="1200">
          <a:solidFill>
            <a:schemeClr val="tx1"/>
          </a:solidFill>
          <a:latin typeface="+mn-lt"/>
          <a:ea typeface="+mn-ea"/>
          <a:cs typeface="+mn-cs"/>
        </a:defRPr>
      </a:lvl3pPr>
      <a:lvl4pPr marL="1398773" algn="l" defTabSz="932514" rtl="0" eaLnBrk="1" latinLnBrk="0" hangingPunct="1">
        <a:defRPr lang="x-none" sz="1800" kern="1200">
          <a:solidFill>
            <a:schemeClr val="tx1"/>
          </a:solidFill>
          <a:latin typeface="+mn-lt"/>
          <a:ea typeface="+mn-ea"/>
          <a:cs typeface="+mn-cs"/>
        </a:defRPr>
      </a:lvl4pPr>
      <a:lvl5pPr marL="1865032" algn="l" defTabSz="932514" rtl="0" eaLnBrk="1" latinLnBrk="0" hangingPunct="1">
        <a:defRPr lang="x-none" sz="1800" kern="1200">
          <a:solidFill>
            <a:schemeClr val="tx1"/>
          </a:solidFill>
          <a:latin typeface="+mn-lt"/>
          <a:ea typeface="+mn-ea"/>
          <a:cs typeface="+mn-cs"/>
        </a:defRPr>
      </a:lvl5pPr>
      <a:lvl6pPr marL="2331284" algn="l" defTabSz="932514" rtl="0" eaLnBrk="1" latinLnBrk="0" hangingPunct="1">
        <a:defRPr lang="x-none" sz="1800" kern="1200">
          <a:solidFill>
            <a:schemeClr val="tx1"/>
          </a:solidFill>
          <a:latin typeface="+mn-lt"/>
          <a:ea typeface="+mn-ea"/>
          <a:cs typeface="+mn-cs"/>
        </a:defRPr>
      </a:lvl6pPr>
      <a:lvl7pPr marL="2797542" algn="l" defTabSz="932514" rtl="0" eaLnBrk="1" latinLnBrk="0" hangingPunct="1">
        <a:defRPr lang="x-none" sz="1800" kern="1200">
          <a:solidFill>
            <a:schemeClr val="tx1"/>
          </a:solidFill>
          <a:latin typeface="+mn-lt"/>
          <a:ea typeface="+mn-ea"/>
          <a:cs typeface="+mn-cs"/>
        </a:defRPr>
      </a:lvl7pPr>
      <a:lvl8pPr marL="3263800" algn="l" defTabSz="932514" rtl="0" eaLnBrk="1" latinLnBrk="0" hangingPunct="1">
        <a:defRPr lang="x-none" sz="1800" kern="1200">
          <a:solidFill>
            <a:schemeClr val="tx1"/>
          </a:solidFill>
          <a:latin typeface="+mn-lt"/>
          <a:ea typeface="+mn-ea"/>
          <a:cs typeface="+mn-cs"/>
        </a:defRPr>
      </a:lvl8pPr>
      <a:lvl9pPr marL="3730057" algn="l" defTabSz="932514"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5" userDrawn="1">
          <p15:clr>
            <a:srgbClr val="F26B43"/>
          </p15:clr>
        </p15:guide>
        <p15:guide id="2" pos="69" userDrawn="1">
          <p15:clr>
            <a:srgbClr val="F26B43"/>
          </p15:clr>
        </p15:guide>
        <p15:guide id="3" pos="213" userDrawn="1">
          <p15:clr>
            <a:srgbClr val="F26B43"/>
          </p15:clr>
        </p15:guide>
        <p15:guide id="4" pos="1077" userDrawn="1">
          <p15:clr>
            <a:srgbClr val="F26B43"/>
          </p15:clr>
        </p15:guide>
        <p15:guide id="5" pos="5397" userDrawn="1">
          <p15:clr>
            <a:srgbClr val="F26B43"/>
          </p15:clr>
        </p15:guide>
        <p15:guide id="6" pos="4533" userDrawn="1">
          <p15:clr>
            <a:srgbClr val="F26B43"/>
          </p15:clr>
        </p15:guide>
        <p15:guide id="7" pos="3668" userDrawn="1">
          <p15:clr>
            <a:srgbClr val="F26B43"/>
          </p15:clr>
        </p15:guide>
        <p15:guide id="8" pos="2805" userDrawn="1">
          <p15:clr>
            <a:srgbClr val="F26B43"/>
          </p15:clr>
        </p15:guide>
        <p15:guide id="9" pos="1940" userDrawn="1">
          <p15:clr>
            <a:srgbClr val="F26B43"/>
          </p15:clr>
        </p15:guide>
        <p15:guide id="10" orient="horz" pos="1020" userDrawn="1">
          <p15:clr>
            <a:srgbClr val="F26B43"/>
          </p15:clr>
        </p15:guide>
        <p15:guide id="11" orient="horz" pos="797" userDrawn="1">
          <p15:clr>
            <a:srgbClr val="F26B43"/>
          </p15:clr>
        </p15:guide>
        <p15:guide id="12" orient="horz" pos="557" userDrawn="1">
          <p15:clr>
            <a:srgbClr val="F26B43"/>
          </p15:clr>
        </p15:guide>
        <p15:guide id="13" orient="horz" pos="2844" userDrawn="1">
          <p15:clr>
            <a:srgbClr val="F26B43"/>
          </p15:clr>
        </p15:guide>
        <p15:guide id="14" orient="horz" pos="3756" userDrawn="1">
          <p15:clr>
            <a:srgbClr val="F26B43"/>
          </p15:clr>
        </p15:guide>
        <p15:guide id="15" orient="horz" pos="410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400" y="457201"/>
            <a:ext cx="7772400" cy="914399"/>
          </a:xfrm>
        </p:spPr>
        <p:txBody>
          <a:bodyPr>
            <a:normAutofit fontScale="90000"/>
          </a:bodyPr>
          <a:lstStyle/>
          <a:p>
            <a:pPr algn="ctr"/>
            <a:br>
              <a:rPr lang="en-US" sz="2400" b="1" dirty="0">
                <a:solidFill>
                  <a:srgbClr val="00B050"/>
                </a:solidFill>
                <a:latin typeface="Albertus Extra Bold" pitchFamily="34" charset="0"/>
              </a:rPr>
            </a:br>
            <a:br>
              <a:rPr lang="en-US" sz="2400" b="1" dirty="0">
                <a:solidFill>
                  <a:srgbClr val="00B050"/>
                </a:solidFill>
                <a:latin typeface="Albertus Extra Bold" pitchFamily="34" charset="0"/>
              </a:rPr>
            </a:br>
            <a:br>
              <a:rPr lang="en-US" sz="2400" dirty="0">
                <a:solidFill>
                  <a:srgbClr val="00B050"/>
                </a:solidFill>
                <a:latin typeface="Albertus Extra Bold" pitchFamily="34" charset="0"/>
              </a:rPr>
            </a:br>
            <a:br>
              <a:rPr lang="en-US" sz="2400" dirty="0">
                <a:solidFill>
                  <a:srgbClr val="00B050"/>
                </a:solidFill>
                <a:latin typeface="Albertus Extra Bold" pitchFamily="34" charset="0"/>
              </a:rPr>
            </a:br>
            <a:br>
              <a:rPr lang="en-US" sz="2400" dirty="0">
                <a:solidFill>
                  <a:srgbClr val="00B050"/>
                </a:solidFill>
                <a:latin typeface="Albertus Extra Bold" pitchFamily="34" charset="0"/>
              </a:rPr>
            </a:br>
            <a:br>
              <a:rPr lang="en-US" sz="4000" dirty="0">
                <a:solidFill>
                  <a:srgbClr val="FFFF00"/>
                </a:solidFill>
                <a:latin typeface="Albertus Extra Bold" pitchFamily="34" charset="0"/>
              </a:rPr>
            </a:br>
            <a:br>
              <a:rPr lang="en-US" sz="6700" dirty="0">
                <a:solidFill>
                  <a:srgbClr val="FFFF00"/>
                </a:solidFill>
                <a:latin typeface="Albertus Extra Bold" pitchFamily="34" charset="0"/>
              </a:rPr>
            </a:br>
            <a:r>
              <a:rPr lang="en-US" sz="6700" dirty="0">
                <a:solidFill>
                  <a:srgbClr val="FFFF00"/>
                </a:solidFill>
                <a:latin typeface="Albertus Extra Bold" pitchFamily="34" charset="0"/>
              </a:rPr>
              <a:t>Important Case Laws  –</a:t>
            </a:r>
            <a:endParaRPr lang="en-US" sz="6700" b="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863600" y="1371600"/>
            <a:ext cx="7924800" cy="4724400"/>
          </a:xfrm>
        </p:spPr>
        <p:txBody>
          <a:bodyPr/>
          <a:lstStyle/>
          <a:p>
            <a:pPr marL="457200" indent="-457200">
              <a:buFontTx/>
              <a:buChar char="-"/>
            </a:pPr>
            <a:endParaRPr lang="en-US" dirty="0"/>
          </a:p>
          <a:p>
            <a:pPr marL="457200" indent="-457200">
              <a:buFontTx/>
              <a:buChar char="-"/>
            </a:pPr>
            <a:endParaRPr lang="en-US" dirty="0"/>
          </a:p>
          <a:p>
            <a:pPr marL="457200" indent="-457200">
              <a:buFontTx/>
              <a:buChar char="-"/>
            </a:pPr>
            <a:endParaRPr lang="en-US" dirty="0"/>
          </a:p>
        </p:txBody>
      </p:sp>
      <p:pic>
        <p:nvPicPr>
          <p:cNvPr id="4" name="Picture 3"/>
          <p:cNvPicPr>
            <a:picLocks noChangeAspect="1"/>
          </p:cNvPicPr>
          <p:nvPr/>
        </p:nvPicPr>
        <p:blipFill>
          <a:blip r:embed="rId3"/>
          <a:stretch>
            <a:fillRect/>
          </a:stretch>
        </p:blipFill>
        <p:spPr>
          <a:xfrm>
            <a:off x="914400" y="1371600"/>
            <a:ext cx="8001000" cy="4876800"/>
          </a:xfrm>
          <a:prstGeom prst="rect">
            <a:avLst/>
          </a:prstGeom>
        </p:spPr>
      </p:pic>
      <p:pic>
        <p:nvPicPr>
          <p:cNvPr id="5" name="Picture 4"/>
          <p:cNvPicPr>
            <a:picLocks noChangeAspect="1"/>
          </p:cNvPicPr>
          <p:nvPr/>
        </p:nvPicPr>
        <p:blipFill>
          <a:blip r:embed="rId4"/>
          <a:stretch>
            <a:fillRect/>
          </a:stretch>
        </p:blipFill>
        <p:spPr>
          <a:xfrm>
            <a:off x="4038600" y="5208889"/>
            <a:ext cx="4639458" cy="1039511"/>
          </a:xfrm>
          <a:prstGeom prst="rect">
            <a:avLst/>
          </a:prstGeom>
        </p:spPr>
      </p:pic>
    </p:spTree>
    <p:extLst>
      <p:ext uri="{BB962C8B-B14F-4D97-AF65-F5344CB8AC3E}">
        <p14:creationId xmlns:p14="http://schemas.microsoft.com/office/powerpoint/2010/main" val="26672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1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lvl="0" algn="just"/>
            <a:r>
              <a:rPr lang="en-US" sz="4000" b="1" dirty="0">
                <a:solidFill>
                  <a:schemeClr val="tx1"/>
                </a:solidFill>
              </a:rPr>
              <a:t>What kind of extra ordinary notices you come across in practice?</a:t>
            </a:r>
          </a:p>
          <a:p>
            <a:pPr lvl="0" algn="just"/>
            <a:endParaRPr lang="en-US" sz="4000" b="1" i="1" dirty="0">
              <a:solidFill>
                <a:schemeClr val="tx1"/>
              </a:solidFill>
            </a:endParaRPr>
          </a:p>
          <a:p>
            <a:pPr lvl="0" algn="just"/>
            <a:endParaRPr lang="en-US" sz="4000" b="1" i="1" dirty="0">
              <a:solidFill>
                <a:schemeClr val="tx1"/>
              </a:solidFill>
            </a:endParaRPr>
          </a:p>
          <a:p>
            <a:pPr lvl="0" algn="just"/>
            <a:endParaRPr lang="en-US" i="1" dirty="0">
              <a:solidFill>
                <a:schemeClr val="tx1"/>
              </a:solidFill>
            </a:endParaRPr>
          </a:p>
          <a:p>
            <a:pPr lvl="0" algn="just"/>
            <a:endParaRPr lang="en-US" sz="4000" b="1" i="1" dirty="0">
              <a:solidFill>
                <a:schemeClr val="tx1"/>
              </a:solidFill>
            </a:endParaRPr>
          </a:p>
        </p:txBody>
      </p:sp>
      <p:pic>
        <p:nvPicPr>
          <p:cNvPr id="5" name="Picture 4">
            <a:extLst>
              <a:ext uri="{FF2B5EF4-FFF2-40B4-BE49-F238E27FC236}">
                <a16:creationId xmlns:a16="http://schemas.microsoft.com/office/drawing/2014/main" id="{978453F2-CF1B-61EE-F766-0BD954A93B68}"/>
              </a:ext>
            </a:extLst>
          </p:cNvPr>
          <p:cNvPicPr>
            <a:picLocks noChangeAspect="1"/>
          </p:cNvPicPr>
          <p:nvPr/>
        </p:nvPicPr>
        <p:blipFill>
          <a:blip r:embed="rId2"/>
          <a:stretch>
            <a:fillRect/>
          </a:stretch>
        </p:blipFill>
        <p:spPr>
          <a:xfrm>
            <a:off x="152401" y="1823358"/>
            <a:ext cx="8686798" cy="2977242"/>
          </a:xfrm>
          <a:prstGeom prst="rect">
            <a:avLst/>
          </a:prstGeom>
        </p:spPr>
      </p:pic>
      <p:pic>
        <p:nvPicPr>
          <p:cNvPr id="5122" name="Picture 2" descr="6 Tips to Prevent Heart Attacks | Caring Senior Service">
            <a:extLst>
              <a:ext uri="{FF2B5EF4-FFF2-40B4-BE49-F238E27FC236}">
                <a16:creationId xmlns:a16="http://schemas.microsoft.com/office/drawing/2014/main" id="{5151E9F3-8E0F-CBC0-BE8A-ED15B86B0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714" y="4343399"/>
            <a:ext cx="4763111" cy="25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lvl="0" algn="just"/>
            <a:r>
              <a:rPr lang="en-US" sz="4000" b="1" dirty="0">
                <a:solidFill>
                  <a:schemeClr val="tx1"/>
                </a:solidFill>
              </a:rPr>
              <a:t>What kind of extra ordinary notices you come across in practice?</a:t>
            </a:r>
          </a:p>
          <a:p>
            <a:pPr lvl="0" algn="just"/>
            <a:endParaRPr lang="en-US" sz="4000" b="1" i="1" dirty="0">
              <a:solidFill>
                <a:schemeClr val="tx1"/>
              </a:solidFill>
            </a:endParaRPr>
          </a:p>
          <a:p>
            <a:pPr lvl="0" algn="just"/>
            <a:endParaRPr lang="en-US" sz="4000" b="1" i="1" dirty="0">
              <a:solidFill>
                <a:schemeClr val="tx1"/>
              </a:solidFill>
            </a:endParaRPr>
          </a:p>
          <a:p>
            <a:pPr lvl="0" algn="just"/>
            <a:endParaRPr lang="en-US" i="1" dirty="0">
              <a:solidFill>
                <a:schemeClr val="tx1"/>
              </a:solidFill>
            </a:endParaRPr>
          </a:p>
          <a:p>
            <a:pPr lvl="0" algn="just"/>
            <a:endParaRPr lang="en-US" sz="4000" b="1" i="1" dirty="0">
              <a:solidFill>
                <a:schemeClr val="tx1"/>
              </a:solidFill>
            </a:endParaRPr>
          </a:p>
        </p:txBody>
      </p:sp>
      <p:pic>
        <p:nvPicPr>
          <p:cNvPr id="6" name="Picture 5">
            <a:extLst>
              <a:ext uri="{FF2B5EF4-FFF2-40B4-BE49-F238E27FC236}">
                <a16:creationId xmlns:a16="http://schemas.microsoft.com/office/drawing/2014/main" id="{2792D15B-8CD1-1F7C-D838-717880F0F455}"/>
              </a:ext>
            </a:extLst>
          </p:cNvPr>
          <p:cNvPicPr>
            <a:picLocks noChangeAspect="1"/>
          </p:cNvPicPr>
          <p:nvPr/>
        </p:nvPicPr>
        <p:blipFill>
          <a:blip r:embed="rId2"/>
          <a:stretch>
            <a:fillRect/>
          </a:stretch>
        </p:blipFill>
        <p:spPr>
          <a:xfrm>
            <a:off x="315685" y="1863835"/>
            <a:ext cx="8229600" cy="2784364"/>
          </a:xfrm>
          <a:prstGeom prst="rect">
            <a:avLst/>
          </a:prstGeom>
        </p:spPr>
      </p:pic>
      <p:pic>
        <p:nvPicPr>
          <p:cNvPr id="7172" name="Picture 4" descr="Men, These Are the Heart Attack Symptoms You Need to Know - ARcare">
            <a:extLst>
              <a:ext uri="{FF2B5EF4-FFF2-40B4-BE49-F238E27FC236}">
                <a16:creationId xmlns:a16="http://schemas.microsoft.com/office/drawing/2014/main" id="{7B0D6EE5-0610-ABC5-1CE3-0F67E0051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19530"/>
            <a:ext cx="457016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lvl="0" algn="just"/>
            <a:r>
              <a:rPr lang="en-US" sz="4000" b="1" dirty="0">
                <a:solidFill>
                  <a:schemeClr val="tx1"/>
                </a:solidFill>
              </a:rPr>
              <a:t>What kind of extra ordinary notices you come across in practice?</a:t>
            </a:r>
          </a:p>
          <a:p>
            <a:pPr lvl="0" algn="just"/>
            <a:endParaRPr lang="en-US" sz="4000" b="1" i="1" dirty="0">
              <a:solidFill>
                <a:schemeClr val="tx1"/>
              </a:solidFill>
            </a:endParaRPr>
          </a:p>
          <a:p>
            <a:pPr lvl="0" algn="just"/>
            <a:endParaRPr lang="en-US" sz="4000" b="1" i="1" dirty="0">
              <a:solidFill>
                <a:schemeClr val="tx1"/>
              </a:solidFill>
            </a:endParaRPr>
          </a:p>
          <a:p>
            <a:pPr lvl="0" algn="just"/>
            <a:endParaRPr lang="en-US" i="1" dirty="0">
              <a:solidFill>
                <a:schemeClr val="tx1"/>
              </a:solidFill>
            </a:endParaRPr>
          </a:p>
          <a:p>
            <a:pPr lvl="0" algn="just"/>
            <a:endParaRPr lang="en-US" sz="4000" b="1" i="1" dirty="0">
              <a:solidFill>
                <a:schemeClr val="tx1"/>
              </a:solidFill>
            </a:endParaRPr>
          </a:p>
        </p:txBody>
      </p:sp>
      <p:pic>
        <p:nvPicPr>
          <p:cNvPr id="5" name="Picture 4">
            <a:extLst>
              <a:ext uri="{FF2B5EF4-FFF2-40B4-BE49-F238E27FC236}">
                <a16:creationId xmlns:a16="http://schemas.microsoft.com/office/drawing/2014/main" id="{9F38D46C-5D78-F7A2-9EBF-0DD3EE628CCD}"/>
              </a:ext>
            </a:extLst>
          </p:cNvPr>
          <p:cNvPicPr>
            <a:picLocks noChangeAspect="1"/>
          </p:cNvPicPr>
          <p:nvPr/>
        </p:nvPicPr>
        <p:blipFill>
          <a:blip r:embed="rId2"/>
          <a:stretch>
            <a:fillRect/>
          </a:stretch>
        </p:blipFill>
        <p:spPr>
          <a:xfrm>
            <a:off x="457200" y="1688229"/>
            <a:ext cx="8229600" cy="2981741"/>
          </a:xfrm>
          <a:prstGeom prst="rect">
            <a:avLst/>
          </a:prstGeom>
        </p:spPr>
      </p:pic>
      <p:pic>
        <p:nvPicPr>
          <p:cNvPr id="5122" name="Picture 2" descr="6 Tips to Prevent Heart Attacks | Caring Senior Service">
            <a:extLst>
              <a:ext uri="{FF2B5EF4-FFF2-40B4-BE49-F238E27FC236}">
                <a16:creationId xmlns:a16="http://schemas.microsoft.com/office/drawing/2014/main" id="{5151E9F3-8E0F-CBC0-BE8A-ED15B86B0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01635"/>
            <a:ext cx="4467225" cy="238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lvl="0" algn="just"/>
            <a:r>
              <a:rPr lang="en-US" sz="4000" b="1" dirty="0">
                <a:solidFill>
                  <a:schemeClr val="tx1"/>
                </a:solidFill>
              </a:rPr>
              <a:t>What kind of extra ordinary notices you come across in practice?</a:t>
            </a:r>
          </a:p>
          <a:p>
            <a:pPr lvl="0" algn="just"/>
            <a:endParaRPr lang="en-US" sz="4000" b="1" i="1" dirty="0">
              <a:solidFill>
                <a:schemeClr val="tx1"/>
              </a:solidFill>
            </a:endParaRPr>
          </a:p>
          <a:p>
            <a:pPr lvl="0" algn="just"/>
            <a:endParaRPr lang="en-US" sz="4000" b="1" i="1" dirty="0">
              <a:solidFill>
                <a:schemeClr val="tx1"/>
              </a:solidFill>
            </a:endParaRPr>
          </a:p>
          <a:p>
            <a:pPr lvl="0" algn="just"/>
            <a:endParaRPr lang="en-US" i="1" dirty="0">
              <a:solidFill>
                <a:schemeClr val="tx1"/>
              </a:solidFill>
            </a:endParaRPr>
          </a:p>
          <a:p>
            <a:pPr lvl="0" algn="just"/>
            <a:endParaRPr lang="en-US" sz="4000" b="1" i="1" dirty="0">
              <a:solidFill>
                <a:schemeClr val="tx1"/>
              </a:solidFill>
            </a:endParaRPr>
          </a:p>
        </p:txBody>
      </p:sp>
      <p:pic>
        <p:nvPicPr>
          <p:cNvPr id="6" name="Picture 5">
            <a:extLst>
              <a:ext uri="{FF2B5EF4-FFF2-40B4-BE49-F238E27FC236}">
                <a16:creationId xmlns:a16="http://schemas.microsoft.com/office/drawing/2014/main" id="{ADE65B03-766C-1BF6-0AB4-90148BE273AA}"/>
              </a:ext>
            </a:extLst>
          </p:cNvPr>
          <p:cNvPicPr>
            <a:picLocks noChangeAspect="1"/>
          </p:cNvPicPr>
          <p:nvPr/>
        </p:nvPicPr>
        <p:blipFill>
          <a:blip r:embed="rId2"/>
          <a:stretch>
            <a:fillRect/>
          </a:stretch>
        </p:blipFill>
        <p:spPr>
          <a:xfrm>
            <a:off x="457200" y="1676399"/>
            <a:ext cx="8686800" cy="4931019"/>
          </a:xfrm>
          <a:prstGeom prst="rect">
            <a:avLst/>
          </a:prstGeom>
        </p:spPr>
      </p:pic>
      <p:pic>
        <p:nvPicPr>
          <p:cNvPr id="5122" name="Picture 2" descr="6 Tips to Prevent Heart Attacks | Caring Senior Service">
            <a:extLst>
              <a:ext uri="{FF2B5EF4-FFF2-40B4-BE49-F238E27FC236}">
                <a16:creationId xmlns:a16="http://schemas.microsoft.com/office/drawing/2014/main" id="{5151E9F3-8E0F-CBC0-BE8A-ED15B86B0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1676399"/>
            <a:ext cx="2971801" cy="190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15645" y="527052"/>
            <a:ext cx="8534400" cy="6096000"/>
          </a:xfrm>
        </p:spPr>
        <p:txBody>
          <a:bodyPr>
            <a:normAutofit/>
          </a:bodyPr>
          <a:lstStyle/>
          <a:p>
            <a:pPr lvl="0" algn="just"/>
            <a:r>
              <a:rPr lang="en-US" sz="4000" b="1" dirty="0">
                <a:solidFill>
                  <a:schemeClr val="tx1"/>
                </a:solidFill>
              </a:rPr>
              <a:t>What kind of extra ordinary notices you come across in practice?</a:t>
            </a:r>
          </a:p>
          <a:p>
            <a:pPr lvl="0" algn="just"/>
            <a:endParaRPr lang="en-US" sz="4000" b="1" i="1" dirty="0">
              <a:solidFill>
                <a:schemeClr val="tx1"/>
              </a:solidFill>
            </a:endParaRPr>
          </a:p>
          <a:p>
            <a:pPr lvl="0" algn="just"/>
            <a:endParaRPr lang="en-US" sz="4000" b="1" i="1" dirty="0">
              <a:solidFill>
                <a:schemeClr val="tx1"/>
              </a:solidFill>
            </a:endParaRPr>
          </a:p>
          <a:p>
            <a:pPr lvl="0" algn="just"/>
            <a:endParaRPr lang="en-US" i="1" dirty="0">
              <a:solidFill>
                <a:schemeClr val="tx1"/>
              </a:solidFill>
            </a:endParaRPr>
          </a:p>
          <a:p>
            <a:pPr lvl="0" algn="just"/>
            <a:endParaRPr lang="en-US" sz="4000" b="1" i="1" dirty="0">
              <a:solidFill>
                <a:schemeClr val="tx1"/>
              </a:solidFill>
            </a:endParaRPr>
          </a:p>
        </p:txBody>
      </p:sp>
      <p:pic>
        <p:nvPicPr>
          <p:cNvPr id="5122" name="Picture 2" descr="6 Tips to Prevent Heart Attacks | Caring Senior Service">
            <a:extLst>
              <a:ext uri="{FF2B5EF4-FFF2-40B4-BE49-F238E27FC236}">
                <a16:creationId xmlns:a16="http://schemas.microsoft.com/office/drawing/2014/main" id="{5151E9F3-8E0F-CBC0-BE8A-ED15B86B0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1676399"/>
            <a:ext cx="2971801" cy="19000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1">
            <a:extLst>
              <a:ext uri="{FF2B5EF4-FFF2-40B4-BE49-F238E27FC236}">
                <a16:creationId xmlns:a16="http://schemas.microsoft.com/office/drawing/2014/main" id="{A763C08C-21DA-7142-5C51-7AB6F0622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8" y="3575052"/>
            <a:ext cx="8077201" cy="28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9972B74-300A-FB5C-D2D7-CAE41F7B34B9}"/>
              </a:ext>
            </a:extLst>
          </p:cNvPr>
          <p:cNvSpPr/>
          <p:nvPr/>
        </p:nvSpPr>
        <p:spPr>
          <a:xfrm>
            <a:off x="685800" y="5791200"/>
            <a:ext cx="7696200" cy="66789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4754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15645" y="527052"/>
            <a:ext cx="8534400" cy="6096000"/>
          </a:xfrm>
        </p:spPr>
        <p:txBody>
          <a:bodyPr>
            <a:normAutofit/>
          </a:bodyPr>
          <a:lstStyle/>
          <a:p>
            <a:pPr lvl="0" algn="just"/>
            <a:r>
              <a:rPr lang="en-US" sz="4000" b="1" dirty="0">
                <a:solidFill>
                  <a:schemeClr val="tx1"/>
                </a:solidFill>
              </a:rPr>
              <a:t>What kind of extra ordinary notices you come across in practice?</a:t>
            </a:r>
          </a:p>
          <a:p>
            <a:pPr lvl="0" algn="just"/>
            <a:endParaRPr lang="en-US" sz="4000" b="1" i="1" dirty="0">
              <a:solidFill>
                <a:schemeClr val="tx1"/>
              </a:solidFill>
            </a:endParaRPr>
          </a:p>
          <a:p>
            <a:pPr lvl="0" algn="just"/>
            <a:endParaRPr lang="en-US" sz="4000" b="1" i="1" dirty="0">
              <a:solidFill>
                <a:schemeClr val="tx1"/>
              </a:solidFill>
            </a:endParaRPr>
          </a:p>
          <a:p>
            <a:pPr lvl="0" algn="just"/>
            <a:endParaRPr lang="en-US" i="1" dirty="0">
              <a:solidFill>
                <a:schemeClr val="tx1"/>
              </a:solidFill>
            </a:endParaRPr>
          </a:p>
          <a:p>
            <a:pPr lvl="0" algn="just"/>
            <a:endParaRPr lang="en-US" sz="4000" b="1" i="1" dirty="0">
              <a:solidFill>
                <a:schemeClr val="tx1"/>
              </a:solidFill>
            </a:endParaRPr>
          </a:p>
        </p:txBody>
      </p:sp>
      <p:pic>
        <p:nvPicPr>
          <p:cNvPr id="6" name="Picture 5">
            <a:extLst>
              <a:ext uri="{FF2B5EF4-FFF2-40B4-BE49-F238E27FC236}">
                <a16:creationId xmlns:a16="http://schemas.microsoft.com/office/drawing/2014/main" id="{436D0E72-4499-6B8F-B944-3A09A71737B6}"/>
              </a:ext>
            </a:extLst>
          </p:cNvPr>
          <p:cNvPicPr>
            <a:picLocks noChangeAspect="1"/>
          </p:cNvPicPr>
          <p:nvPr/>
        </p:nvPicPr>
        <p:blipFill>
          <a:blip r:embed="rId3"/>
          <a:stretch>
            <a:fillRect/>
          </a:stretch>
        </p:blipFill>
        <p:spPr>
          <a:xfrm>
            <a:off x="315645" y="3576409"/>
            <a:ext cx="8675955" cy="3129189"/>
          </a:xfrm>
          <a:prstGeom prst="rect">
            <a:avLst/>
          </a:prstGeom>
        </p:spPr>
      </p:pic>
      <p:pic>
        <p:nvPicPr>
          <p:cNvPr id="8194" name="Picture 2" descr="Heart attack concept. Young man suffering from chest pain on black  background Stock Photo | Adobe Stock">
            <a:extLst>
              <a:ext uri="{FF2B5EF4-FFF2-40B4-BE49-F238E27FC236}">
                <a16:creationId xmlns:a16="http://schemas.microsoft.com/office/drawing/2014/main" id="{247E4F2C-9379-A835-6180-9D8851D60C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30" t="7686" r="11514" b="14444"/>
          <a:stretch/>
        </p:blipFill>
        <p:spPr bwMode="auto">
          <a:xfrm>
            <a:off x="6400800" y="1219200"/>
            <a:ext cx="2590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7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fade">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algn="just"/>
            <a:r>
              <a:rPr lang="en-US" sz="3000" b="1" dirty="0">
                <a:solidFill>
                  <a:schemeClr val="tx1"/>
                </a:solidFill>
              </a:rPr>
              <a:t>Casual SCNs - Sec 73 of C/SGST Act – National loss</a:t>
            </a:r>
          </a:p>
          <a:p>
            <a:pPr algn="just"/>
            <a:endParaRPr lang="en-US" sz="3000" b="1" dirty="0">
              <a:solidFill>
                <a:schemeClr val="tx1"/>
              </a:solidFill>
            </a:endParaRPr>
          </a:p>
          <a:p>
            <a:pPr algn="just"/>
            <a:endParaRPr lang="en-IN" sz="3000" b="1" dirty="0">
              <a:solidFill>
                <a:schemeClr val="tx1"/>
              </a:solidFill>
            </a:endParaRPr>
          </a:p>
          <a:p>
            <a:pPr algn="just"/>
            <a:endParaRPr lang="en-IN" sz="4800" b="1" i="1" dirty="0">
              <a:solidFill>
                <a:srgbClr val="FF0000"/>
              </a:solidFill>
            </a:endParaRPr>
          </a:p>
          <a:p>
            <a:pPr algn="just"/>
            <a:endParaRPr lang="en-IN" sz="4800" b="1" i="1" dirty="0">
              <a:solidFill>
                <a:srgbClr val="FF0000"/>
              </a:solidFill>
            </a:endParaRPr>
          </a:p>
          <a:p>
            <a:pPr algn="just"/>
            <a:endParaRPr lang="en-IN" sz="4800" b="1" i="1" dirty="0">
              <a:solidFill>
                <a:srgbClr val="C00000"/>
              </a:solidFill>
            </a:endParaRPr>
          </a:p>
        </p:txBody>
      </p:sp>
      <p:graphicFrame>
        <p:nvGraphicFramePr>
          <p:cNvPr id="5" name="Diagram 4"/>
          <p:cNvGraphicFramePr/>
          <p:nvPr>
            <p:extLst>
              <p:ext uri="{D42A27DB-BD31-4B8C-83A1-F6EECF244321}">
                <p14:modId xmlns:p14="http://schemas.microsoft.com/office/powerpoint/2010/main" val="754996000"/>
              </p:ext>
            </p:extLst>
          </p:nvPr>
        </p:nvGraphicFramePr>
        <p:xfrm>
          <a:off x="4343400" y="1524000"/>
          <a:ext cx="4495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Magnetic Disk 5"/>
          <p:cNvSpPr/>
          <p:nvPr/>
        </p:nvSpPr>
        <p:spPr>
          <a:xfrm>
            <a:off x="152400" y="990600"/>
            <a:ext cx="1524000" cy="488977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No PH</a:t>
            </a:r>
            <a:endParaRPr lang="en-IN" sz="2800" b="1" dirty="0">
              <a:solidFill>
                <a:srgbClr val="FFFF00"/>
              </a:solidFill>
            </a:endParaRPr>
          </a:p>
        </p:txBody>
      </p:sp>
      <p:sp>
        <p:nvSpPr>
          <p:cNvPr id="7" name="Flowchart: Magnetic Disk 6"/>
          <p:cNvSpPr/>
          <p:nvPr/>
        </p:nvSpPr>
        <p:spPr>
          <a:xfrm>
            <a:off x="1766381" y="990600"/>
            <a:ext cx="1447800" cy="488977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t>No consideration of reply filed by tax payer</a:t>
            </a:r>
          </a:p>
        </p:txBody>
      </p:sp>
      <p:sp>
        <p:nvSpPr>
          <p:cNvPr id="8" name="Flowchart: Magnetic Disk 7"/>
          <p:cNvSpPr/>
          <p:nvPr/>
        </p:nvSpPr>
        <p:spPr>
          <a:xfrm>
            <a:off x="3332534" y="1013298"/>
            <a:ext cx="1447800" cy="488977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700" b="1" dirty="0"/>
              <a:t>No service of valid notice or wrong SCN</a:t>
            </a:r>
            <a:endParaRPr lang="en-IN" sz="2700" b="1" dirty="0">
              <a:solidFill>
                <a:srgbClr val="FFFF00"/>
              </a:solidFill>
            </a:endParaRPr>
          </a:p>
        </p:txBody>
      </p:sp>
    </p:spTree>
    <p:extLst>
      <p:ext uri="{BB962C8B-B14F-4D97-AF65-F5344CB8AC3E}">
        <p14:creationId xmlns:p14="http://schemas.microsoft.com/office/powerpoint/2010/main" val="282365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77500" lnSpcReduction="20000"/>
          </a:bodyPr>
          <a:lstStyle/>
          <a:p>
            <a:pPr algn="just"/>
            <a:r>
              <a:rPr lang="en-US" sz="3600" b="1" dirty="0">
                <a:solidFill>
                  <a:srgbClr val="FF0000"/>
                </a:solidFill>
              </a:rPr>
              <a:t>Safari Retreats (P.) Ltd. v. Chief Commissioner of Central Goods &amp; Service Tax -- 105 taxmann.com 324 (Orissa)</a:t>
            </a:r>
          </a:p>
          <a:p>
            <a:pPr algn="just"/>
            <a:endParaRPr lang="en-US" sz="3600" b="1" dirty="0">
              <a:solidFill>
                <a:schemeClr val="tx1"/>
              </a:solidFill>
            </a:endParaRPr>
          </a:p>
          <a:p>
            <a:pPr algn="just"/>
            <a:r>
              <a:rPr lang="en-US" sz="3600" b="1" dirty="0">
                <a:solidFill>
                  <a:schemeClr val="tx1"/>
                </a:solidFill>
              </a:rPr>
              <a:t>Input tax credit - Denial of - Construction of immovable property - High Court of Orissa by impugned order read down section 17(5)(d) to allow taxpayers to </a:t>
            </a:r>
            <a:r>
              <a:rPr lang="en-US" sz="3600" b="1" dirty="0" err="1">
                <a:solidFill>
                  <a:schemeClr val="tx1"/>
                </a:solidFill>
              </a:rPr>
              <a:t>utilise</a:t>
            </a:r>
            <a:r>
              <a:rPr lang="en-US" sz="3600" b="1" dirty="0">
                <a:solidFill>
                  <a:schemeClr val="tx1"/>
                </a:solidFill>
              </a:rPr>
              <a:t> input credit tax charged on goods and services consumed in construction of shopping mall for set off against CGST and Odisha GST payable on rent received from tenants</a:t>
            </a:r>
          </a:p>
          <a:p>
            <a:pPr algn="just"/>
            <a:endParaRPr lang="en-US" sz="3600" b="1" dirty="0">
              <a:solidFill>
                <a:schemeClr val="tx1"/>
              </a:solidFill>
            </a:endParaRPr>
          </a:p>
          <a:p>
            <a:pPr algn="just"/>
            <a:r>
              <a:rPr lang="en-US" sz="3600" b="1" dirty="0">
                <a:solidFill>
                  <a:schemeClr val="tx1"/>
                </a:solidFill>
              </a:rPr>
              <a:t>Revenue filed Special Leave Petition (SLP) against said order – </a:t>
            </a:r>
            <a:br>
              <a:rPr lang="en-US" sz="3600" b="1" dirty="0">
                <a:solidFill>
                  <a:schemeClr val="tx1"/>
                </a:solidFill>
              </a:rPr>
            </a:br>
            <a:r>
              <a:rPr lang="en-US" sz="3600" b="1" dirty="0">
                <a:solidFill>
                  <a:schemeClr val="tx1"/>
                </a:solidFill>
              </a:rPr>
              <a:t>HELD : SLP was to be granted and matter was to be listed on 20-4-2023 [Section 17 of Central Goods and Services Tax Act, 2017/Odisha Goods and Services Tax Act, 2017]</a:t>
            </a:r>
          </a:p>
          <a:p>
            <a:pPr algn="just"/>
            <a:endParaRPr lang="en-US" sz="3600" b="1" dirty="0">
              <a:solidFill>
                <a:schemeClr val="tx1"/>
              </a:solidFill>
            </a:endParaRPr>
          </a:p>
          <a:p>
            <a:pPr algn="just"/>
            <a:endParaRPr lang="en-IN" sz="3600" b="1" dirty="0">
              <a:solidFill>
                <a:schemeClr val="tx1"/>
              </a:solidFill>
            </a:endParaRPr>
          </a:p>
        </p:txBody>
      </p:sp>
    </p:spTree>
    <p:extLst>
      <p:ext uri="{BB962C8B-B14F-4D97-AF65-F5344CB8AC3E}">
        <p14:creationId xmlns:p14="http://schemas.microsoft.com/office/powerpoint/2010/main" val="27701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55000" lnSpcReduction="20000"/>
          </a:bodyPr>
          <a:lstStyle/>
          <a:p>
            <a:r>
              <a:rPr lang="en-US" sz="3600" b="1" dirty="0">
                <a:solidFill>
                  <a:schemeClr val="tx1"/>
                </a:solidFill>
              </a:rPr>
              <a:t>[2022] 138 taxmann.com 117 </a:t>
            </a:r>
          </a:p>
          <a:p>
            <a:r>
              <a:rPr lang="en-US" sz="3600" b="1" dirty="0">
                <a:solidFill>
                  <a:schemeClr val="tx1"/>
                </a:solidFill>
              </a:rPr>
              <a:t>(Gujarat)/[2022] </a:t>
            </a:r>
          </a:p>
          <a:p>
            <a:r>
              <a:rPr lang="en-US" sz="3600" b="1" dirty="0">
                <a:solidFill>
                  <a:schemeClr val="tx1"/>
                </a:solidFill>
              </a:rPr>
              <a:t>92 GST 327 </a:t>
            </a:r>
          </a:p>
          <a:p>
            <a:r>
              <a:rPr lang="en-US" sz="3600" b="1" dirty="0" err="1">
                <a:solidFill>
                  <a:schemeClr val="tx1"/>
                </a:solidFill>
              </a:rPr>
              <a:t>Munjaal</a:t>
            </a:r>
            <a:r>
              <a:rPr lang="en-US" sz="3600" b="1" dirty="0">
                <a:solidFill>
                  <a:schemeClr val="tx1"/>
                </a:solidFill>
              </a:rPr>
              <a:t> </a:t>
            </a:r>
            <a:r>
              <a:rPr lang="en-US" sz="3600" b="1" dirty="0" err="1">
                <a:solidFill>
                  <a:schemeClr val="tx1"/>
                </a:solidFill>
              </a:rPr>
              <a:t>Manishbhai</a:t>
            </a:r>
            <a:r>
              <a:rPr lang="en-US" sz="3600" b="1" dirty="0">
                <a:solidFill>
                  <a:schemeClr val="tx1"/>
                </a:solidFill>
              </a:rPr>
              <a:t> Bhatt</a:t>
            </a:r>
          </a:p>
          <a:p>
            <a:r>
              <a:rPr lang="en-US" sz="3600" b="1" dirty="0">
                <a:solidFill>
                  <a:schemeClr val="tx1"/>
                </a:solidFill>
              </a:rPr>
              <a:t>v.</a:t>
            </a:r>
          </a:p>
          <a:p>
            <a:r>
              <a:rPr lang="en-US" sz="3600" b="1" dirty="0">
                <a:solidFill>
                  <a:schemeClr val="tx1"/>
                </a:solidFill>
              </a:rPr>
              <a:t>Union of India*</a:t>
            </a:r>
          </a:p>
          <a:p>
            <a:endParaRPr lang="en-US" sz="3600" b="1" dirty="0">
              <a:solidFill>
                <a:schemeClr val="tx1"/>
              </a:solidFill>
            </a:endParaRPr>
          </a:p>
          <a:p>
            <a:endParaRPr lang="en-US" sz="3600" b="1" dirty="0">
              <a:solidFill>
                <a:schemeClr val="tx1"/>
              </a:solidFill>
            </a:endParaRPr>
          </a:p>
          <a:p>
            <a:endParaRPr lang="en-US" sz="3600" b="1" dirty="0">
              <a:solidFill>
                <a:schemeClr val="tx1"/>
              </a:solidFill>
            </a:endParaRPr>
          </a:p>
          <a:p>
            <a:endParaRPr lang="en-US" sz="3600" b="1" dirty="0">
              <a:solidFill>
                <a:schemeClr val="tx1"/>
              </a:solidFill>
            </a:endParaRPr>
          </a:p>
          <a:p>
            <a:pPr algn="just"/>
            <a:r>
              <a:rPr lang="en-US" sz="3600" b="1" dirty="0">
                <a:solidFill>
                  <a:schemeClr val="tx1"/>
                </a:solidFill>
              </a:rPr>
              <a:t>GST : In computing taxable value in construction contract, prescribing mandatory uniform rate of deduction of one third of total amount towards land value in terms of paragraph 2 of Notification No. 11/2017-Central Tax (Rate) instead of available actual price of land which can be determined, is ultra vires CGST Act and is discriminatory, arbitrary and violative of article 14 of Constitution of India as well</a:t>
            </a:r>
          </a:p>
          <a:p>
            <a:pPr algn="just"/>
            <a:r>
              <a:rPr lang="en-US" sz="3600" b="1" dirty="0">
                <a:solidFill>
                  <a:schemeClr val="tx1"/>
                </a:solidFill>
              </a:rPr>
              <a:t>GST : Fixed deduction towards sale of land cannot be provided by way of notification where actual price is available; prescription under section 15(5) of CGST Act has to be by way of rules and not by notification</a:t>
            </a:r>
          </a:p>
          <a:p>
            <a:pPr algn="just"/>
            <a:r>
              <a:rPr lang="en-US" sz="3600" b="1" dirty="0">
                <a:solidFill>
                  <a:schemeClr val="tx1"/>
                </a:solidFill>
              </a:rPr>
              <a:t>GST : GST is not payable on sale of developed land if such development activity has been undertaken before getting into an agreement with prospective buyer</a:t>
            </a:r>
          </a:p>
          <a:p>
            <a:pPr algn="just"/>
            <a:endParaRPr lang="en-US" sz="3600" b="1" dirty="0">
              <a:solidFill>
                <a:schemeClr val="tx1"/>
              </a:solidFill>
            </a:endParaRPr>
          </a:p>
        </p:txBody>
      </p:sp>
      <p:pic>
        <p:nvPicPr>
          <p:cNvPr id="4" name="Picture 2" descr="Image result for thinking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725" y="228600"/>
            <a:ext cx="25812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1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circle(in)">
                                      <p:cBhvr>
                                        <p:cTn id="7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algn="just"/>
            <a:r>
              <a:rPr lang="en-US" b="1" dirty="0">
                <a:solidFill>
                  <a:schemeClr val="tx1"/>
                </a:solidFill>
              </a:rPr>
              <a:t>Well.  </a:t>
            </a:r>
          </a:p>
          <a:p>
            <a:pPr algn="just"/>
            <a:r>
              <a:rPr lang="en-US" b="1" dirty="0">
                <a:solidFill>
                  <a:schemeClr val="tx1"/>
                </a:solidFill>
              </a:rPr>
              <a:t>The Hon’ble High Court struck down</a:t>
            </a:r>
          </a:p>
          <a:p>
            <a:pPr algn="just"/>
            <a:r>
              <a:rPr lang="en-US" b="1" dirty="0">
                <a:solidFill>
                  <a:schemeClr val="tx1"/>
                </a:solidFill>
              </a:rPr>
              <a:t>the specific provisions of </a:t>
            </a:r>
          </a:p>
          <a:p>
            <a:pPr algn="just"/>
            <a:r>
              <a:rPr lang="en-US" b="1" dirty="0">
                <a:solidFill>
                  <a:schemeClr val="tx1"/>
                </a:solidFill>
              </a:rPr>
              <a:t>Notification No 11/2017 – CTR.</a:t>
            </a:r>
          </a:p>
          <a:p>
            <a:pPr algn="just"/>
            <a:endParaRPr lang="en-US" b="1" dirty="0">
              <a:solidFill>
                <a:schemeClr val="tx1"/>
              </a:solidFill>
            </a:endParaRPr>
          </a:p>
          <a:p>
            <a:pPr algn="just"/>
            <a:endParaRPr lang="en-US" b="1" dirty="0">
              <a:solidFill>
                <a:schemeClr val="tx1"/>
              </a:solidFill>
            </a:endParaRPr>
          </a:p>
          <a:p>
            <a:pPr algn="just"/>
            <a:r>
              <a:rPr lang="en-US" b="1" dirty="0">
                <a:solidFill>
                  <a:schemeClr val="tx1"/>
                </a:solidFill>
              </a:rPr>
              <a:t>Whether the law makers reacted to the above mentioned? </a:t>
            </a:r>
          </a:p>
        </p:txBody>
      </p:sp>
      <p:pic>
        <p:nvPicPr>
          <p:cNvPr id="4" name="Picture 2" descr="Image result for thinking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1725" y="228600"/>
            <a:ext cx="25812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88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9,100+ Indian Court Stock Photos, Pictures &amp; Royalty-Free ...">
            <a:extLst>
              <a:ext uri="{FF2B5EF4-FFF2-40B4-BE49-F238E27FC236}">
                <a16:creationId xmlns:a16="http://schemas.microsoft.com/office/drawing/2014/main" id="{7202E592-1014-B871-BB2A-F31540F86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7511"/>
            <a:ext cx="4724400" cy="337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152400" y="228605"/>
            <a:ext cx="8915400" cy="6248400"/>
          </a:xfrm>
        </p:spPr>
        <p:txBody>
          <a:bodyPr>
            <a:noAutofit/>
          </a:bodyPr>
          <a:lstStyle/>
          <a:p>
            <a:pPr algn="just"/>
            <a:r>
              <a:rPr lang="en-US" sz="4000" b="1" i="1" dirty="0">
                <a:solidFill>
                  <a:srgbClr val="C00000"/>
                </a:solidFill>
              </a:rPr>
              <a:t> </a:t>
            </a:r>
          </a:p>
        </p:txBody>
      </p:sp>
      <p:sp>
        <p:nvSpPr>
          <p:cNvPr id="5" name="Cloud Callout 4"/>
          <p:cNvSpPr/>
          <p:nvPr/>
        </p:nvSpPr>
        <p:spPr>
          <a:xfrm>
            <a:off x="3124200" y="76200"/>
            <a:ext cx="6019800" cy="4343400"/>
          </a:xfrm>
          <a:prstGeom prst="cloudCallout">
            <a:avLst>
              <a:gd name="adj1" fmla="val -34100"/>
              <a:gd name="adj2" fmla="val 732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4000" b="1" dirty="0">
              <a:solidFill>
                <a:schemeClr val="tx1"/>
              </a:solidFill>
            </a:endParaRPr>
          </a:p>
          <a:p>
            <a:r>
              <a:rPr lang="en-IN" sz="3600" b="1" dirty="0">
                <a:solidFill>
                  <a:schemeClr val="tx1"/>
                </a:solidFill>
              </a:rPr>
              <a:t>List of Sources –</a:t>
            </a:r>
          </a:p>
          <a:p>
            <a:br>
              <a:rPr lang="en-IN" sz="3600" b="1" dirty="0">
                <a:solidFill>
                  <a:schemeClr val="tx1"/>
                </a:solidFill>
              </a:rPr>
            </a:br>
            <a:r>
              <a:rPr lang="en-IN" sz="3600" b="1" dirty="0">
                <a:solidFill>
                  <a:schemeClr val="tx1"/>
                </a:solidFill>
              </a:rPr>
              <a:t>Supreme Court</a:t>
            </a:r>
          </a:p>
          <a:p>
            <a:r>
              <a:rPr lang="en-IN" sz="3600" b="1" dirty="0">
                <a:solidFill>
                  <a:schemeClr val="tx1"/>
                </a:solidFill>
              </a:rPr>
              <a:t>High Court </a:t>
            </a:r>
          </a:p>
          <a:p>
            <a:r>
              <a:rPr lang="en-IN" sz="3600" b="1" dirty="0">
                <a:solidFill>
                  <a:schemeClr val="tx1"/>
                </a:solidFill>
              </a:rPr>
              <a:t>Few AAR decisions</a:t>
            </a:r>
          </a:p>
        </p:txBody>
      </p:sp>
    </p:spTree>
    <p:extLst>
      <p:ext uri="{BB962C8B-B14F-4D97-AF65-F5344CB8AC3E}">
        <p14:creationId xmlns:p14="http://schemas.microsoft.com/office/powerpoint/2010/main" val="5311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92500" lnSpcReduction="10000"/>
          </a:bodyPr>
          <a:lstStyle/>
          <a:p>
            <a:r>
              <a:rPr lang="en-US" sz="3500" b="1" dirty="0">
                <a:solidFill>
                  <a:schemeClr val="tx1"/>
                </a:solidFill>
              </a:rPr>
              <a:t>[2018] 100 taxmann.com 501 (AAAR-KARNATAKA)</a:t>
            </a:r>
          </a:p>
          <a:p>
            <a:r>
              <a:rPr lang="en-US" sz="3500" b="1" dirty="0">
                <a:solidFill>
                  <a:schemeClr val="tx1"/>
                </a:solidFill>
              </a:rPr>
              <a:t>Columbia Asia Hospitals (P.) Ltd., In re</a:t>
            </a:r>
          </a:p>
          <a:p>
            <a:r>
              <a:rPr lang="en-US" sz="3500" b="1" dirty="0">
                <a:solidFill>
                  <a:schemeClr val="tx1"/>
                </a:solidFill>
              </a:rPr>
              <a:t>[2019] 71 GST 44</a:t>
            </a:r>
          </a:p>
          <a:p>
            <a:pPr algn="just"/>
            <a:r>
              <a:rPr lang="en-US" sz="3500" dirty="0">
                <a:solidFill>
                  <a:schemeClr val="tx1"/>
                </a:solidFill>
              </a:rPr>
              <a:t>Corporate office and units are distinct persons under CGST Act, hence, activities performed by employees at corporate office in course of employment such as accounting, other administrative and IT system maintenance for units located in other States as well, shall be treated as supply as per Entry 2 of Schedule I read with section 7 of CGST Act, 2017</a:t>
            </a:r>
          </a:p>
          <a:p>
            <a:pPr algn="just"/>
            <a:endParaRPr lang="en-IN" sz="3500" dirty="0">
              <a:solidFill>
                <a:schemeClr val="tx1"/>
              </a:solidFill>
            </a:endParaRPr>
          </a:p>
        </p:txBody>
      </p:sp>
    </p:spTree>
    <p:extLst>
      <p:ext uri="{BB962C8B-B14F-4D97-AF65-F5344CB8AC3E}">
        <p14:creationId xmlns:p14="http://schemas.microsoft.com/office/powerpoint/2010/main" val="39123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2782"/>
            <a:ext cx="9144000" cy="6980782"/>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fontAlgn="base">
              <a:spcBef>
                <a:spcPct val="0"/>
              </a:spcBef>
              <a:spcAft>
                <a:spcPct val="0"/>
              </a:spcAft>
            </a:pPr>
            <a:endParaRPr lang="en-US" sz="1600" dirty="0" err="1">
              <a:solidFill>
                <a:srgbClr val="FFFFFF"/>
              </a:solidFill>
            </a:endParaRPr>
          </a:p>
        </p:txBody>
      </p:sp>
      <p:sp>
        <p:nvSpPr>
          <p:cNvPr id="2" name="Title 1">
            <a:extLst>
              <a:ext uri="{FF2B5EF4-FFF2-40B4-BE49-F238E27FC236}">
                <a16:creationId xmlns:a16="http://schemas.microsoft.com/office/drawing/2014/main" id="{231376EA-1DE3-44CF-87CF-F7BBF09A8595}"/>
              </a:ext>
            </a:extLst>
          </p:cNvPr>
          <p:cNvSpPr>
            <a:spLocks noGrp="1"/>
          </p:cNvSpPr>
          <p:nvPr>
            <p:ph type="ctrTitle"/>
          </p:nvPr>
        </p:nvSpPr>
        <p:spPr>
          <a:xfrm>
            <a:off x="2133600" y="-16274"/>
            <a:ext cx="6846796" cy="1045441"/>
          </a:xfrm>
        </p:spPr>
        <p:txBody>
          <a:bodyPr vert="horz" lIns="0" tIns="0" rIns="0" bIns="0" rtlCol="0" anchor="t">
            <a:noAutofit/>
          </a:bodyPr>
          <a:lstStyle/>
          <a:p>
            <a:pPr algn="ctr" fontAlgn="auto">
              <a:spcAft>
                <a:spcPts val="0"/>
              </a:spcAft>
            </a:pPr>
            <a:r>
              <a:rPr lang="en-US" sz="2400" b="1" dirty="0">
                <a:solidFill>
                  <a:schemeClr val="tx1"/>
                </a:solidFill>
                <a:latin typeface="Tahoma" pitchFamily="34" charset="0"/>
                <a:ea typeface="Tahoma" pitchFamily="34" charset="0"/>
                <a:cs typeface="Tahoma" pitchFamily="34" charset="0"/>
              </a:rPr>
              <a:t>Whether the GST officials have really studied the impact of this angle?  Ld. AG officials may study </a:t>
            </a:r>
          </a:p>
        </p:txBody>
      </p:sp>
      <p:sp>
        <p:nvSpPr>
          <p:cNvPr id="31" name="Pentagon 30"/>
          <p:cNvSpPr>
            <a:spLocks/>
          </p:cNvSpPr>
          <p:nvPr/>
        </p:nvSpPr>
        <p:spPr>
          <a:xfrm>
            <a:off x="2640050" y="1208276"/>
            <a:ext cx="6508814" cy="996598"/>
          </a:xfrm>
          <a:prstGeom prst="homePlate">
            <a:avLst>
              <a:gd name="adj" fmla="val 26225"/>
            </a:avLst>
          </a:prstGeom>
          <a:solidFill>
            <a:schemeClr val="accent1">
              <a:alpha val="96000"/>
            </a:schemeClr>
          </a:solidFill>
          <a:ln w="9525">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fontAlgn="base">
              <a:spcBef>
                <a:spcPct val="0"/>
              </a:spcBef>
              <a:spcAft>
                <a:spcPct val="0"/>
              </a:spcAft>
            </a:pPr>
            <a:endParaRPr lang="en-US" sz="1600" dirty="0" err="1">
              <a:solidFill>
                <a:srgbClr val="FFFFFF"/>
              </a:solidFill>
              <a:latin typeface="Calibri" panose="020F0502020204030204" pitchFamily="34" charset="0"/>
            </a:endParaRPr>
          </a:p>
        </p:txBody>
      </p:sp>
      <p:sp>
        <p:nvSpPr>
          <p:cNvPr id="32" name="Text Placeholder 6"/>
          <p:cNvSpPr txBox="1">
            <a:spLocks/>
          </p:cNvSpPr>
          <p:nvPr/>
        </p:nvSpPr>
        <p:spPr>
          <a:xfrm>
            <a:off x="2837354" y="1260299"/>
            <a:ext cx="6078046" cy="892552"/>
          </a:xfrm>
          <a:prstGeom prst="rect">
            <a:avLst/>
          </a:prstGeom>
        </p:spPr>
        <p:txBody>
          <a:bodyPr vert="horz" wrap="square" lIns="0" tIns="0" rIns="0" bIns="0" rtlCol="0">
            <a:spAutoFit/>
          </a:bodyPr>
          <a:lstStyle>
            <a:lvl1pPr marL="0" indent="0" algn="l" defTabSz="895395" rtl="0" eaLnBrk="1" fontAlgn="base" hangingPunct="1">
              <a:spcBef>
                <a:spcPts val="450"/>
              </a:spcBef>
              <a:spcAft>
                <a:spcPts val="450"/>
              </a:spcAft>
              <a:buClr>
                <a:schemeClr val="tx2"/>
              </a:buClr>
              <a:buSzPct val="100000"/>
              <a:defRPr lang="x-none" sz="1200" b="1" baseline="0">
                <a:solidFill>
                  <a:schemeClr val="tx1"/>
                </a:solidFill>
                <a:latin typeface="+mn-lt"/>
                <a:ea typeface="+mn-ea"/>
                <a:cs typeface="+mn-cs"/>
              </a:defRPr>
            </a:lvl1pPr>
            <a:lvl2pPr marL="1587" indent="0" algn="l" defTabSz="895395" rtl="0" eaLnBrk="1" fontAlgn="base" hangingPunct="1">
              <a:spcBef>
                <a:spcPts val="450"/>
              </a:spcBef>
              <a:spcAft>
                <a:spcPts val="450"/>
              </a:spcAft>
              <a:buClr>
                <a:schemeClr val="tx2"/>
              </a:buClr>
              <a:buSzPct val="125000"/>
              <a:buFontTx/>
              <a:buNone/>
              <a:defRPr lang="x-none" sz="1200" b="0" baseline="0">
                <a:solidFill>
                  <a:schemeClr val="tx1"/>
                </a:solidFill>
                <a:latin typeface="+mn-lt"/>
              </a:defRPr>
            </a:lvl2pPr>
            <a:lvl3pPr marL="126206" indent="-126206" algn="l" defTabSz="895395" rtl="0" eaLnBrk="1" fontAlgn="base" hangingPunct="1">
              <a:spcBef>
                <a:spcPct val="0"/>
              </a:spcBef>
              <a:spcAft>
                <a:spcPts val="450"/>
              </a:spcAft>
              <a:buClrTx/>
              <a:buSzPct val="100000"/>
              <a:buFont typeface="Arial" panose="020B0604020202020204" pitchFamily="34" charset="0"/>
              <a:buChar char="•"/>
              <a:defRPr lang="x-none" sz="1200" baseline="0">
                <a:solidFill>
                  <a:schemeClr val="tx1"/>
                </a:solidFill>
                <a:latin typeface="+mn-lt"/>
              </a:defRPr>
            </a:lvl3pPr>
            <a:lvl4pPr marL="263129" indent="-136922" algn="l" defTabSz="895395" rtl="0" eaLnBrk="1" fontAlgn="base" hangingPunct="1">
              <a:spcBef>
                <a:spcPct val="0"/>
              </a:spcBef>
              <a:spcAft>
                <a:spcPts val="450"/>
              </a:spcAft>
              <a:buClr>
                <a:schemeClr val="accent6"/>
              </a:buClr>
              <a:buSzPct val="100000"/>
              <a:buFont typeface="Arial" panose="020B0604020202020204" pitchFamily="34" charset="0"/>
              <a:buChar char="•"/>
              <a:defRPr lang="x-none" sz="1200" baseline="0">
                <a:solidFill>
                  <a:schemeClr val="accent6"/>
                </a:solidFill>
                <a:latin typeface="+mn-lt"/>
              </a:defRPr>
            </a:lvl4pPr>
            <a:lvl5pPr marL="434579" indent="-171450" algn="l" defTabSz="895395" rtl="0" eaLnBrk="1" fontAlgn="base" hangingPunct="1">
              <a:spcBef>
                <a:spcPct val="0"/>
              </a:spcBef>
              <a:spcAft>
                <a:spcPts val="450"/>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marL="0" lvl="2" indent="0">
              <a:spcBef>
                <a:spcPts val="612"/>
              </a:spcBef>
              <a:spcAft>
                <a:spcPts val="612"/>
              </a:spcAft>
              <a:buNone/>
            </a:pPr>
            <a:r>
              <a:rPr lang="en-US" sz="2900" b="1" kern="0" dirty="0">
                <a:solidFill>
                  <a:srgbClr val="FFFFFF"/>
                </a:solidFill>
                <a:latin typeface="Calibri" panose="020F0502020204030204" pitchFamily="34" charset="0"/>
              </a:rPr>
              <a:t>Bulky administrative and commercial procurement at a hub point office</a:t>
            </a:r>
          </a:p>
        </p:txBody>
      </p:sp>
      <p:sp>
        <p:nvSpPr>
          <p:cNvPr id="33" name="Pentagon 32"/>
          <p:cNvSpPr>
            <a:spLocks/>
          </p:cNvSpPr>
          <p:nvPr/>
        </p:nvSpPr>
        <p:spPr>
          <a:xfrm>
            <a:off x="2592338" y="3581400"/>
            <a:ext cx="6508814" cy="996598"/>
          </a:xfrm>
          <a:prstGeom prst="homePlate">
            <a:avLst>
              <a:gd name="adj" fmla="val 27711"/>
            </a:avLst>
          </a:prstGeom>
          <a:solidFill>
            <a:srgbClr val="FF0000">
              <a:alpha val="96000"/>
            </a:srgbClr>
          </a:solidFill>
          <a:ln w="9525">
            <a:noFill/>
          </a:ln>
          <a:effectLst>
            <a:outerShdw blurRad="50800" dist="38100" dir="2700000" algn="tl" rotWithShape="0">
              <a:prstClr val="black">
                <a:alpha val="40000"/>
              </a:prstClr>
            </a:outerShdw>
          </a:effectLst>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fontAlgn="base">
              <a:spcBef>
                <a:spcPct val="0"/>
              </a:spcBef>
              <a:spcAft>
                <a:spcPct val="0"/>
              </a:spcAft>
            </a:pPr>
            <a:endParaRPr lang="en-US" sz="1600" dirty="0" err="1">
              <a:solidFill>
                <a:srgbClr val="FFFFFF"/>
              </a:solidFill>
              <a:latin typeface="Calibri" panose="020F0502020204030204" pitchFamily="34" charset="0"/>
            </a:endParaRPr>
          </a:p>
        </p:txBody>
      </p:sp>
      <p:sp>
        <p:nvSpPr>
          <p:cNvPr id="34" name="Text Placeholder 6"/>
          <p:cNvSpPr txBox="1">
            <a:spLocks/>
          </p:cNvSpPr>
          <p:nvPr/>
        </p:nvSpPr>
        <p:spPr>
          <a:xfrm>
            <a:off x="2863293" y="3581400"/>
            <a:ext cx="6198133" cy="923330"/>
          </a:xfrm>
          <a:prstGeom prst="rect">
            <a:avLst/>
          </a:prstGeom>
        </p:spPr>
        <p:txBody>
          <a:bodyPr vert="horz" wrap="square" lIns="0" tIns="0" rIns="0" bIns="0" rtlCol="0">
            <a:spAutoFit/>
          </a:bodyPr>
          <a:lstStyle>
            <a:lvl1pPr marL="0" indent="0" algn="l" defTabSz="895395" rtl="0" eaLnBrk="1" fontAlgn="base" hangingPunct="1">
              <a:spcBef>
                <a:spcPts val="450"/>
              </a:spcBef>
              <a:spcAft>
                <a:spcPts val="450"/>
              </a:spcAft>
              <a:buClr>
                <a:schemeClr val="tx2"/>
              </a:buClr>
              <a:buSzPct val="100000"/>
              <a:defRPr lang="x-none" sz="1200" b="1" baseline="0">
                <a:solidFill>
                  <a:schemeClr val="tx1"/>
                </a:solidFill>
                <a:latin typeface="+mn-lt"/>
                <a:ea typeface="+mn-ea"/>
                <a:cs typeface="+mn-cs"/>
              </a:defRPr>
            </a:lvl1pPr>
            <a:lvl2pPr marL="1587" indent="0" algn="l" defTabSz="895395" rtl="0" eaLnBrk="1" fontAlgn="base" hangingPunct="1">
              <a:spcBef>
                <a:spcPts val="450"/>
              </a:spcBef>
              <a:spcAft>
                <a:spcPts val="450"/>
              </a:spcAft>
              <a:buClr>
                <a:schemeClr val="tx2"/>
              </a:buClr>
              <a:buSzPct val="125000"/>
              <a:buFontTx/>
              <a:buNone/>
              <a:defRPr lang="x-none" sz="1200" b="0" baseline="0">
                <a:solidFill>
                  <a:schemeClr val="tx1"/>
                </a:solidFill>
                <a:latin typeface="+mn-lt"/>
              </a:defRPr>
            </a:lvl2pPr>
            <a:lvl3pPr marL="126206" indent="-126206" algn="l" defTabSz="895395" rtl="0" eaLnBrk="1" fontAlgn="base" hangingPunct="1">
              <a:spcBef>
                <a:spcPct val="0"/>
              </a:spcBef>
              <a:spcAft>
                <a:spcPts val="450"/>
              </a:spcAft>
              <a:buClrTx/>
              <a:buSzPct val="100000"/>
              <a:buFont typeface="Arial" panose="020B0604020202020204" pitchFamily="34" charset="0"/>
              <a:buChar char="•"/>
              <a:defRPr lang="x-none" sz="1200" baseline="0">
                <a:solidFill>
                  <a:schemeClr val="tx1"/>
                </a:solidFill>
                <a:latin typeface="+mn-lt"/>
              </a:defRPr>
            </a:lvl3pPr>
            <a:lvl4pPr marL="263129" indent="-136922" algn="l" defTabSz="895395" rtl="0" eaLnBrk="1" fontAlgn="base" hangingPunct="1">
              <a:spcBef>
                <a:spcPct val="0"/>
              </a:spcBef>
              <a:spcAft>
                <a:spcPts val="450"/>
              </a:spcAft>
              <a:buClr>
                <a:schemeClr val="accent6"/>
              </a:buClr>
              <a:buSzPct val="100000"/>
              <a:buFont typeface="Arial" panose="020B0604020202020204" pitchFamily="34" charset="0"/>
              <a:buChar char="•"/>
              <a:defRPr lang="x-none" sz="1200" baseline="0">
                <a:solidFill>
                  <a:schemeClr val="accent6"/>
                </a:solidFill>
                <a:latin typeface="+mn-lt"/>
              </a:defRPr>
            </a:lvl4pPr>
            <a:lvl5pPr marL="434579" indent="-171450" algn="l" defTabSz="895395" rtl="0" eaLnBrk="1" fontAlgn="base" hangingPunct="1">
              <a:spcBef>
                <a:spcPct val="0"/>
              </a:spcBef>
              <a:spcAft>
                <a:spcPts val="450"/>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marL="0" lvl="2" indent="0">
              <a:spcBef>
                <a:spcPts val="612"/>
              </a:spcBef>
              <a:spcAft>
                <a:spcPts val="612"/>
              </a:spcAft>
              <a:buNone/>
            </a:pPr>
            <a:r>
              <a:rPr lang="en-US" sz="3000" b="1" kern="0" dirty="0">
                <a:solidFill>
                  <a:srgbClr val="FFFFFF"/>
                </a:solidFill>
                <a:latin typeface="Calibri" panose="020F0502020204030204" pitchFamily="34" charset="0"/>
              </a:rPr>
              <a:t>ISD system is there; yet laziness causes non compliance</a:t>
            </a:r>
          </a:p>
        </p:txBody>
      </p:sp>
      <p:sp>
        <p:nvSpPr>
          <p:cNvPr id="35" name="Pentagon 34"/>
          <p:cNvSpPr/>
          <p:nvPr/>
        </p:nvSpPr>
        <p:spPr>
          <a:xfrm>
            <a:off x="2785586" y="4719051"/>
            <a:ext cx="6364436" cy="914400"/>
          </a:xfrm>
          <a:prstGeom prst="homePlate">
            <a:avLst>
              <a:gd name="adj" fmla="val 26225"/>
            </a:avLst>
          </a:prstGeom>
          <a:solidFill>
            <a:srgbClr val="FF0066">
              <a:alpha val="95686"/>
            </a:srgbClr>
          </a:solidFill>
          <a:ln w="9525">
            <a:noFill/>
          </a:ln>
          <a:effectLst>
            <a:outerShdw blurRad="50800" dist="38100" dir="2700000" algn="tl" rotWithShape="0">
              <a:prstClr val="black">
                <a:alpha val="40000"/>
              </a:prstClr>
            </a:outerShdw>
          </a:effectLst>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fontAlgn="base">
              <a:spcBef>
                <a:spcPct val="0"/>
              </a:spcBef>
              <a:spcAft>
                <a:spcPct val="0"/>
              </a:spcAft>
            </a:pPr>
            <a:r>
              <a:rPr lang="en-US" sz="3000" b="1" dirty="0">
                <a:solidFill>
                  <a:srgbClr val="FFFFFF"/>
                </a:solidFill>
                <a:latin typeface="Calibri" panose="020F0502020204030204" pitchFamily="34" charset="0"/>
              </a:rPr>
              <a:t>No trace of serious and in depth study by Revenue</a:t>
            </a:r>
          </a:p>
        </p:txBody>
      </p:sp>
      <p:sp>
        <p:nvSpPr>
          <p:cNvPr id="37" name="Pentagon 36"/>
          <p:cNvSpPr/>
          <p:nvPr/>
        </p:nvSpPr>
        <p:spPr>
          <a:xfrm>
            <a:off x="2581452" y="5758175"/>
            <a:ext cx="6508814" cy="1061828"/>
          </a:xfrm>
          <a:prstGeom prst="homePlate">
            <a:avLst>
              <a:gd name="adj" fmla="val 29196"/>
            </a:avLst>
          </a:prstGeom>
          <a:solidFill>
            <a:srgbClr val="005828">
              <a:alpha val="95686"/>
            </a:srgbClr>
          </a:solidFill>
          <a:ln w="9525">
            <a:noFill/>
          </a:ln>
          <a:effectLst>
            <a:outerShdw blurRad="50800" dist="38100" dir="2700000" algn="tl" rotWithShape="0">
              <a:prstClr val="black">
                <a:alpha val="40000"/>
              </a:prstClr>
            </a:outerShdw>
          </a:effectLst>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fontAlgn="base">
              <a:spcBef>
                <a:spcPct val="0"/>
              </a:spcBef>
              <a:spcAft>
                <a:spcPct val="0"/>
              </a:spcAft>
            </a:pPr>
            <a:endParaRPr lang="en-US" sz="1600" dirty="0" err="1">
              <a:solidFill>
                <a:srgbClr val="FFFFFF"/>
              </a:solidFill>
              <a:latin typeface="Calibri" panose="020F0502020204030204" pitchFamily="34" charset="0"/>
            </a:endParaRPr>
          </a:p>
        </p:txBody>
      </p:sp>
      <p:sp>
        <p:nvSpPr>
          <p:cNvPr id="38" name="Text Placeholder 6"/>
          <p:cNvSpPr txBox="1">
            <a:spLocks/>
          </p:cNvSpPr>
          <p:nvPr/>
        </p:nvSpPr>
        <p:spPr>
          <a:xfrm>
            <a:off x="2863293" y="5916469"/>
            <a:ext cx="6237859" cy="923330"/>
          </a:xfrm>
          <a:prstGeom prst="rect">
            <a:avLst/>
          </a:prstGeom>
        </p:spPr>
        <p:txBody>
          <a:bodyPr vert="horz" wrap="square" lIns="0" tIns="0" rIns="0" bIns="0" rtlCol="0">
            <a:spAutoFit/>
          </a:bodyPr>
          <a:lstStyle>
            <a:lvl1pPr marL="0" indent="0" algn="l" defTabSz="895395" rtl="0" eaLnBrk="1" fontAlgn="base" hangingPunct="1">
              <a:spcBef>
                <a:spcPts val="450"/>
              </a:spcBef>
              <a:spcAft>
                <a:spcPts val="450"/>
              </a:spcAft>
              <a:buClr>
                <a:schemeClr val="tx2"/>
              </a:buClr>
              <a:buSzPct val="100000"/>
              <a:defRPr lang="x-none" sz="1200" b="1" baseline="0">
                <a:solidFill>
                  <a:schemeClr val="tx1"/>
                </a:solidFill>
                <a:latin typeface="+mn-lt"/>
                <a:ea typeface="+mn-ea"/>
                <a:cs typeface="+mn-cs"/>
              </a:defRPr>
            </a:lvl1pPr>
            <a:lvl2pPr marL="1587" indent="0" algn="l" defTabSz="895395" rtl="0" eaLnBrk="1" fontAlgn="base" hangingPunct="1">
              <a:spcBef>
                <a:spcPts val="450"/>
              </a:spcBef>
              <a:spcAft>
                <a:spcPts val="450"/>
              </a:spcAft>
              <a:buClr>
                <a:schemeClr val="tx2"/>
              </a:buClr>
              <a:buSzPct val="125000"/>
              <a:buFontTx/>
              <a:buNone/>
              <a:defRPr lang="x-none" sz="1200" b="0" baseline="0">
                <a:solidFill>
                  <a:schemeClr val="tx1"/>
                </a:solidFill>
                <a:latin typeface="+mn-lt"/>
              </a:defRPr>
            </a:lvl2pPr>
            <a:lvl3pPr marL="126206" indent="-126206" algn="l" defTabSz="895395" rtl="0" eaLnBrk="1" fontAlgn="base" hangingPunct="1">
              <a:spcBef>
                <a:spcPct val="0"/>
              </a:spcBef>
              <a:spcAft>
                <a:spcPts val="450"/>
              </a:spcAft>
              <a:buClrTx/>
              <a:buSzPct val="100000"/>
              <a:buFont typeface="Arial" panose="020B0604020202020204" pitchFamily="34" charset="0"/>
              <a:buChar char="•"/>
              <a:defRPr lang="x-none" sz="1200" baseline="0">
                <a:solidFill>
                  <a:schemeClr val="tx1"/>
                </a:solidFill>
                <a:latin typeface="+mn-lt"/>
              </a:defRPr>
            </a:lvl3pPr>
            <a:lvl4pPr marL="263129" indent="-136922" algn="l" defTabSz="895395" rtl="0" eaLnBrk="1" fontAlgn="base" hangingPunct="1">
              <a:spcBef>
                <a:spcPct val="0"/>
              </a:spcBef>
              <a:spcAft>
                <a:spcPts val="450"/>
              </a:spcAft>
              <a:buClr>
                <a:schemeClr val="accent6"/>
              </a:buClr>
              <a:buSzPct val="100000"/>
              <a:buFont typeface="Arial" panose="020B0604020202020204" pitchFamily="34" charset="0"/>
              <a:buChar char="•"/>
              <a:defRPr lang="x-none" sz="1200" baseline="0">
                <a:solidFill>
                  <a:schemeClr val="accent6"/>
                </a:solidFill>
                <a:latin typeface="+mn-lt"/>
              </a:defRPr>
            </a:lvl4pPr>
            <a:lvl5pPr marL="434579" indent="-171450" algn="l" defTabSz="895395" rtl="0" eaLnBrk="1" fontAlgn="base" hangingPunct="1">
              <a:spcBef>
                <a:spcPct val="0"/>
              </a:spcBef>
              <a:spcAft>
                <a:spcPts val="450"/>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marL="0" lvl="2" indent="0">
              <a:spcBef>
                <a:spcPts val="612"/>
              </a:spcBef>
              <a:spcAft>
                <a:spcPts val="612"/>
              </a:spcAft>
              <a:buNone/>
            </a:pPr>
            <a:r>
              <a:rPr lang="en-US" sz="3000" b="1" dirty="0">
                <a:solidFill>
                  <a:srgbClr val="FFFFFF"/>
                </a:solidFill>
                <a:latin typeface="Calibri" panose="020F0502020204030204" pitchFamily="34" charset="0"/>
              </a:rPr>
              <a:t>Cool and focused approach will fetch good result/revenue</a:t>
            </a:r>
            <a:endParaRPr lang="en-US" sz="3000" b="1" strike="sngStrike" kern="0" dirty="0">
              <a:solidFill>
                <a:srgbClr val="FFFFFF"/>
              </a:solidFill>
              <a:latin typeface="Calibri" panose="020F0502020204030204" pitchFamily="34" charset="0"/>
            </a:endParaRPr>
          </a:p>
        </p:txBody>
      </p:sp>
      <p:sp>
        <p:nvSpPr>
          <p:cNvPr id="22" name="Round Same Side Corner Rectangle 21"/>
          <p:cNvSpPr/>
          <p:nvPr/>
        </p:nvSpPr>
        <p:spPr>
          <a:xfrm>
            <a:off x="10475" y="442759"/>
            <a:ext cx="2799084" cy="6553201"/>
          </a:xfrm>
          <a:prstGeom prst="round2SameRect">
            <a:avLst>
              <a:gd name="adj1" fmla="val 49471"/>
              <a:gd name="adj2" fmla="val 0"/>
            </a:avLst>
          </a:prstGeom>
          <a:solidFill>
            <a:srgbClr val="C00000"/>
          </a:solidFill>
          <a:ln w="9525">
            <a:solidFill>
              <a:schemeClr val="bg1"/>
            </a:solidFill>
          </a:ln>
          <a:effectLst>
            <a:outerShdw blurRad="63500" dist="203200" dir="1800000" sx="95000" sy="95000" algn="tl" rotWithShape="0">
              <a:schemeClr val="accent1">
                <a:alpha val="40000"/>
              </a:schemeClr>
            </a:outerShdw>
          </a:effectLst>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fontAlgn="base">
              <a:spcBef>
                <a:spcPct val="0"/>
              </a:spcBef>
              <a:spcAft>
                <a:spcPct val="0"/>
              </a:spcAft>
            </a:pPr>
            <a:endParaRPr lang="en-US" sz="1600" dirty="0" err="1">
              <a:solidFill>
                <a:srgbClr val="FFFFFF"/>
              </a:solidFill>
            </a:endParaRPr>
          </a:p>
        </p:txBody>
      </p:sp>
      <p:sp>
        <p:nvSpPr>
          <p:cNvPr id="23" name="Text Placeholder 6"/>
          <p:cNvSpPr txBox="1">
            <a:spLocks/>
          </p:cNvSpPr>
          <p:nvPr/>
        </p:nvSpPr>
        <p:spPr>
          <a:xfrm>
            <a:off x="271841" y="1873240"/>
            <a:ext cx="2221831" cy="3416320"/>
          </a:xfrm>
          <a:prstGeom prst="rect">
            <a:avLst/>
          </a:prstGeom>
        </p:spPr>
        <p:txBody>
          <a:bodyPr vert="horz" wrap="square" lIns="0" tIns="0" rIns="0" bIns="0" rtlCol="0">
            <a:spAutoFit/>
          </a:bodyPr>
          <a:lstStyle>
            <a:lvl1pPr marL="0" indent="0" algn="l" defTabSz="895395" rtl="0" eaLnBrk="1" fontAlgn="base" hangingPunct="1">
              <a:spcBef>
                <a:spcPts val="450"/>
              </a:spcBef>
              <a:spcAft>
                <a:spcPts val="450"/>
              </a:spcAft>
              <a:buClr>
                <a:schemeClr val="tx2"/>
              </a:buClr>
              <a:buSzPct val="100000"/>
              <a:defRPr lang="x-none" sz="1200" b="1" baseline="0">
                <a:solidFill>
                  <a:schemeClr val="tx1"/>
                </a:solidFill>
                <a:latin typeface="+mn-lt"/>
                <a:ea typeface="+mn-ea"/>
                <a:cs typeface="+mn-cs"/>
              </a:defRPr>
            </a:lvl1pPr>
            <a:lvl2pPr marL="1587" indent="0" algn="l" defTabSz="895395" rtl="0" eaLnBrk="1" fontAlgn="base" hangingPunct="1">
              <a:spcBef>
                <a:spcPts val="450"/>
              </a:spcBef>
              <a:spcAft>
                <a:spcPts val="450"/>
              </a:spcAft>
              <a:buClr>
                <a:schemeClr val="tx2"/>
              </a:buClr>
              <a:buSzPct val="125000"/>
              <a:buFontTx/>
              <a:buNone/>
              <a:defRPr lang="x-none" sz="1200" b="0" baseline="0">
                <a:solidFill>
                  <a:schemeClr val="tx1"/>
                </a:solidFill>
                <a:latin typeface="+mn-lt"/>
              </a:defRPr>
            </a:lvl2pPr>
            <a:lvl3pPr marL="126206" indent="-126206" algn="l" defTabSz="895395" rtl="0" eaLnBrk="1" fontAlgn="base" hangingPunct="1">
              <a:spcBef>
                <a:spcPct val="0"/>
              </a:spcBef>
              <a:spcAft>
                <a:spcPts val="450"/>
              </a:spcAft>
              <a:buClrTx/>
              <a:buSzPct val="100000"/>
              <a:buFont typeface="Arial" panose="020B0604020202020204" pitchFamily="34" charset="0"/>
              <a:buChar char="•"/>
              <a:defRPr lang="x-none" sz="1200" baseline="0">
                <a:solidFill>
                  <a:schemeClr val="tx1"/>
                </a:solidFill>
                <a:latin typeface="+mn-lt"/>
              </a:defRPr>
            </a:lvl3pPr>
            <a:lvl4pPr marL="263129" indent="-136922" algn="l" defTabSz="895395" rtl="0" eaLnBrk="1" fontAlgn="base" hangingPunct="1">
              <a:spcBef>
                <a:spcPct val="0"/>
              </a:spcBef>
              <a:spcAft>
                <a:spcPts val="450"/>
              </a:spcAft>
              <a:buClr>
                <a:schemeClr val="accent6"/>
              </a:buClr>
              <a:buSzPct val="100000"/>
              <a:buFont typeface="Arial" panose="020B0604020202020204" pitchFamily="34" charset="0"/>
              <a:buChar char="•"/>
              <a:defRPr lang="x-none" sz="1200" baseline="0">
                <a:solidFill>
                  <a:schemeClr val="accent6"/>
                </a:solidFill>
                <a:latin typeface="+mn-lt"/>
              </a:defRPr>
            </a:lvl4pPr>
            <a:lvl5pPr marL="434579" indent="-171450" algn="l" defTabSz="895395" rtl="0" eaLnBrk="1" fontAlgn="base" hangingPunct="1">
              <a:spcBef>
                <a:spcPct val="0"/>
              </a:spcBef>
              <a:spcAft>
                <a:spcPts val="450"/>
              </a:spcAft>
              <a:buClr>
                <a:schemeClr val="accent6"/>
              </a:buClr>
              <a:buSzPct val="100000"/>
              <a:buFont typeface="Times New Roman" panose="02020603050405020304" pitchFamily="18" charset="0"/>
              <a:buChar char="─"/>
              <a:defRPr lang="x-none" sz="1200" baseline="0">
                <a:solidFill>
                  <a:schemeClr val="accent6"/>
                </a:solidFill>
                <a:latin typeface="+mn-lt"/>
              </a:defRPr>
            </a:lvl5pPr>
            <a:lvl6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46" indent="-130181" algn="l" defTabSz="895395"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a:lstStyle>
          <a:p>
            <a:pPr marL="0" lvl="2" indent="0" algn="ctr">
              <a:buNone/>
            </a:pPr>
            <a:r>
              <a:rPr lang="en-US" sz="3700" kern="0" dirty="0">
                <a:solidFill>
                  <a:srgbClr val="FFFFFF"/>
                </a:solidFill>
                <a:latin typeface="Tahoma" pitchFamily="34" charset="0"/>
                <a:ea typeface="Tahoma" pitchFamily="34" charset="0"/>
                <a:cs typeface="Tahoma" pitchFamily="34" charset="0"/>
              </a:rPr>
              <a:t>Large Corporates with multiple location units </a:t>
            </a:r>
          </a:p>
        </p:txBody>
      </p:sp>
      <p:sp>
        <p:nvSpPr>
          <p:cNvPr id="14" name="Pentagon 13"/>
          <p:cNvSpPr>
            <a:spLocks/>
          </p:cNvSpPr>
          <p:nvPr/>
        </p:nvSpPr>
        <p:spPr>
          <a:xfrm>
            <a:off x="2799084" y="2383982"/>
            <a:ext cx="6331946" cy="996598"/>
          </a:xfrm>
          <a:prstGeom prst="homePlate">
            <a:avLst>
              <a:gd name="adj" fmla="val 27711"/>
            </a:avLst>
          </a:prstGeom>
          <a:solidFill>
            <a:srgbClr val="7030A0">
              <a:alpha val="96000"/>
            </a:srgbClr>
          </a:solidFill>
          <a:ln w="9525">
            <a:noFill/>
          </a:ln>
          <a:effectLst>
            <a:outerShdw blurRad="50800" dist="38100" dir="2700000" algn="tl" rotWithShape="0">
              <a:prstClr val="black">
                <a:alpha val="40000"/>
              </a:prstClr>
            </a:outerShdw>
          </a:effectLst>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fontAlgn="base">
              <a:spcBef>
                <a:spcPct val="0"/>
              </a:spcBef>
              <a:spcAft>
                <a:spcPct val="0"/>
              </a:spcAft>
            </a:pPr>
            <a:r>
              <a:rPr lang="en-US" sz="3000" b="1" dirty="0">
                <a:solidFill>
                  <a:srgbClr val="FFFFFF"/>
                </a:solidFill>
                <a:latin typeface="Calibri" panose="020F0502020204030204" pitchFamily="34" charset="0"/>
              </a:rPr>
              <a:t>Usage of procurement to various units in different states</a:t>
            </a:r>
          </a:p>
        </p:txBody>
      </p:sp>
    </p:spTree>
    <p:extLst>
      <p:ext uri="{BB962C8B-B14F-4D97-AF65-F5344CB8AC3E}">
        <p14:creationId xmlns:p14="http://schemas.microsoft.com/office/powerpoint/2010/main" val="40936980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0-#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0-#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35" grpId="0" animBg="1"/>
      <p:bldP spid="37" grpId="0" animBg="1"/>
      <p:bldP spid="38" grpId="0"/>
      <p:bldP spid="22" grpId="0" animBg="1"/>
      <p:bldP spid="2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0" y="180861"/>
            <a:ext cx="8534400" cy="6524738"/>
          </a:xfrm>
        </p:spPr>
        <p:txBody>
          <a:bodyPr>
            <a:normAutofit/>
          </a:bodyPr>
          <a:lstStyle/>
          <a:p>
            <a:r>
              <a:rPr lang="en-US" b="1" dirty="0">
                <a:solidFill>
                  <a:schemeClr val="tx1"/>
                </a:solidFill>
              </a:rPr>
              <a:t>HIGH COURT OF PATNA</a:t>
            </a:r>
          </a:p>
          <a:p>
            <a:r>
              <a:rPr lang="en-US" b="1" dirty="0">
                <a:solidFill>
                  <a:schemeClr val="tx1"/>
                </a:solidFill>
              </a:rPr>
              <a:t>Gobinda Construction</a:t>
            </a:r>
          </a:p>
          <a:p>
            <a:r>
              <a:rPr lang="en-US" b="1" dirty="0">
                <a:solidFill>
                  <a:schemeClr val="tx1"/>
                </a:solidFill>
              </a:rPr>
              <a:t>v.</a:t>
            </a:r>
          </a:p>
          <a:p>
            <a:r>
              <a:rPr lang="en-US" b="1" dirty="0">
                <a:solidFill>
                  <a:schemeClr val="tx1"/>
                </a:solidFill>
              </a:rPr>
              <a:t>Union of India</a:t>
            </a:r>
          </a:p>
          <a:p>
            <a:pPr algn="just"/>
            <a:r>
              <a:rPr lang="en-US" dirty="0">
                <a:solidFill>
                  <a:schemeClr val="tx1"/>
                </a:solidFill>
              </a:rPr>
              <a:t>[2023] 154 taxmann.com 311 (Patna) / </a:t>
            </a:r>
          </a:p>
          <a:p>
            <a:pPr algn="just"/>
            <a:r>
              <a:rPr lang="en-US" dirty="0">
                <a:solidFill>
                  <a:schemeClr val="tx1"/>
                </a:solidFill>
              </a:rPr>
              <a:t>[2023] 99 GST 918 </a:t>
            </a:r>
          </a:p>
          <a:p>
            <a:pPr algn="just"/>
            <a:endParaRPr lang="en-US" dirty="0">
              <a:solidFill>
                <a:schemeClr val="tx1"/>
              </a:solidFill>
            </a:endParaRPr>
          </a:p>
          <a:p>
            <a:pPr algn="just"/>
            <a:r>
              <a:rPr lang="en-US" dirty="0">
                <a:solidFill>
                  <a:schemeClr val="tx1"/>
                </a:solidFill>
              </a:rPr>
              <a:t>Sub-section (4) of section 16 of CGST/BGST Act is constitutionally valid and not violative of article 19(1)(g) and article 300-A of Constitution of India</a:t>
            </a:r>
          </a:p>
          <a:p>
            <a:pPr algn="just"/>
            <a:endParaRPr lang="en-IN" sz="1000" dirty="0">
              <a:solidFill>
                <a:schemeClr val="tx1"/>
              </a:solidFill>
            </a:endParaRPr>
          </a:p>
          <a:p>
            <a:pPr algn="just"/>
            <a:endParaRPr lang="en-IN" sz="3600" b="1" dirty="0">
              <a:solidFill>
                <a:schemeClr val="tx1"/>
              </a:solidFill>
            </a:endParaRPr>
          </a:p>
        </p:txBody>
      </p:sp>
    </p:spTree>
    <p:extLst>
      <p:ext uri="{BB962C8B-B14F-4D97-AF65-F5344CB8AC3E}">
        <p14:creationId xmlns:p14="http://schemas.microsoft.com/office/powerpoint/2010/main" val="248226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70000" lnSpcReduction="20000"/>
          </a:bodyPr>
          <a:lstStyle/>
          <a:p>
            <a:pPr algn="just"/>
            <a:r>
              <a:rPr lang="en-US" sz="3600" b="1" dirty="0">
                <a:solidFill>
                  <a:schemeClr val="tx1"/>
                </a:solidFill>
              </a:rPr>
              <a:t>[2024] 160 taxmann.com 667 (Madras)</a:t>
            </a:r>
          </a:p>
          <a:p>
            <a:pPr algn="just"/>
            <a:endParaRPr lang="en-US" sz="3600" b="1" dirty="0">
              <a:solidFill>
                <a:schemeClr val="tx1"/>
              </a:solidFill>
            </a:endParaRPr>
          </a:p>
          <a:p>
            <a:pPr algn="just"/>
            <a:r>
              <a:rPr lang="en-US" sz="3600" b="1" dirty="0">
                <a:solidFill>
                  <a:schemeClr val="tx1"/>
                </a:solidFill>
              </a:rPr>
              <a:t>HIGH COURT OF MADRAS</a:t>
            </a:r>
          </a:p>
          <a:p>
            <a:pPr algn="just"/>
            <a:r>
              <a:rPr lang="en-US" sz="3600" b="1" dirty="0">
                <a:solidFill>
                  <a:schemeClr val="tx1"/>
                </a:solidFill>
              </a:rPr>
              <a:t>Thai </a:t>
            </a:r>
            <a:r>
              <a:rPr lang="en-US" sz="3600" b="1" dirty="0" err="1">
                <a:solidFill>
                  <a:schemeClr val="tx1"/>
                </a:solidFill>
              </a:rPr>
              <a:t>Mookambikaa</a:t>
            </a:r>
            <a:r>
              <a:rPr lang="en-US" sz="3600" b="1" dirty="0">
                <a:solidFill>
                  <a:schemeClr val="tx1"/>
                </a:solidFill>
              </a:rPr>
              <a:t> Ladies Hostel</a:t>
            </a:r>
          </a:p>
          <a:p>
            <a:pPr algn="just"/>
            <a:r>
              <a:rPr lang="en-US" sz="3600" b="1" dirty="0">
                <a:solidFill>
                  <a:schemeClr val="tx1"/>
                </a:solidFill>
              </a:rPr>
              <a:t>v.</a:t>
            </a:r>
          </a:p>
          <a:p>
            <a:pPr algn="just"/>
            <a:r>
              <a:rPr lang="en-US" sz="3600" b="1" dirty="0">
                <a:solidFill>
                  <a:schemeClr val="tx1"/>
                </a:solidFill>
              </a:rPr>
              <a:t>Union of India</a:t>
            </a:r>
          </a:p>
          <a:p>
            <a:pPr algn="just"/>
            <a:endParaRPr lang="en-US" sz="3600" b="1" dirty="0">
              <a:solidFill>
                <a:schemeClr val="tx1"/>
              </a:solidFill>
            </a:endParaRPr>
          </a:p>
          <a:p>
            <a:pPr algn="just"/>
            <a:endParaRPr lang="en-US" sz="3600" b="1" dirty="0">
              <a:solidFill>
                <a:schemeClr val="tx1"/>
              </a:solidFill>
            </a:endParaRPr>
          </a:p>
          <a:p>
            <a:pPr algn="just"/>
            <a:r>
              <a:rPr lang="en-US" sz="3600" dirty="0">
                <a:solidFill>
                  <a:schemeClr val="tx1"/>
                </a:solidFill>
              </a:rPr>
              <a:t>Running private ladies hostels by providing residential accommodation and food to college students and working women on monthly basis with reasonable tariffs was exclusively for residential purpose; condition prescribed to claim exemption, viz., 'residential dwelling for use as residence' has been fulfilled  </a:t>
            </a:r>
          </a:p>
          <a:p>
            <a:pPr algn="just"/>
            <a:r>
              <a:rPr lang="en-US" sz="3600" dirty="0">
                <a:solidFill>
                  <a:schemeClr val="tx1"/>
                </a:solidFill>
              </a:rPr>
              <a:t>Hence, said services are covered under Entry Nos. 12 and 14 of Notification No. 12/2017-Central Tax (Rate), dated 28-6-2017 and, hence, exempted from levy of GST</a:t>
            </a:r>
            <a:endParaRPr lang="en-IN" sz="36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5" y="-11935"/>
            <a:ext cx="1905005" cy="304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01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85000" lnSpcReduction="20000"/>
          </a:bodyPr>
          <a:lstStyle/>
          <a:p>
            <a:pPr algn="just"/>
            <a:r>
              <a:rPr lang="en-US" sz="3600" b="1" dirty="0">
                <a:solidFill>
                  <a:schemeClr val="tx1"/>
                </a:solidFill>
              </a:rPr>
              <a:t>[2021] 127 taxmann.com 736 (Gujarat)</a:t>
            </a:r>
          </a:p>
          <a:p>
            <a:pPr algn="just"/>
            <a:r>
              <a:rPr lang="en-US" sz="3600" b="1" dirty="0">
                <a:solidFill>
                  <a:schemeClr val="tx1"/>
                </a:solidFill>
              </a:rPr>
              <a:t>HIGH COURT OF GUJARAT</a:t>
            </a:r>
          </a:p>
          <a:p>
            <a:pPr algn="just"/>
            <a:r>
              <a:rPr lang="en-US" sz="3600" b="1" dirty="0" err="1">
                <a:solidFill>
                  <a:schemeClr val="tx1"/>
                </a:solidFill>
              </a:rPr>
              <a:t>Comsol</a:t>
            </a:r>
            <a:r>
              <a:rPr lang="en-US" sz="3600" b="1" dirty="0">
                <a:solidFill>
                  <a:schemeClr val="tx1"/>
                </a:solidFill>
              </a:rPr>
              <a:t> Energy (P.) Ltd.</a:t>
            </a:r>
          </a:p>
          <a:p>
            <a:pPr algn="just"/>
            <a:r>
              <a:rPr lang="en-US" sz="3600" b="1" dirty="0">
                <a:solidFill>
                  <a:schemeClr val="tx1"/>
                </a:solidFill>
              </a:rPr>
              <a:t>v.</a:t>
            </a:r>
          </a:p>
          <a:p>
            <a:pPr algn="just"/>
            <a:r>
              <a:rPr lang="en-US" sz="3600" b="1" dirty="0">
                <a:solidFill>
                  <a:schemeClr val="tx1"/>
                </a:solidFill>
              </a:rPr>
              <a:t>State of Gujarat</a:t>
            </a:r>
          </a:p>
          <a:p>
            <a:pPr algn="just"/>
            <a:r>
              <a:rPr lang="en-US" sz="3600" dirty="0">
                <a:solidFill>
                  <a:schemeClr val="tx1"/>
                </a:solidFill>
              </a:rPr>
              <a:t>[2021] 127 taxmann.com 736 (Gujarat)/[2021] 55 GSTL 390</a:t>
            </a:r>
          </a:p>
          <a:p>
            <a:pPr algn="just"/>
            <a:endParaRPr lang="en-US" sz="3600" dirty="0">
              <a:solidFill>
                <a:schemeClr val="tx1"/>
              </a:solidFill>
            </a:endParaRPr>
          </a:p>
          <a:p>
            <a:pPr algn="just"/>
            <a:r>
              <a:rPr lang="en-US" sz="3600" dirty="0">
                <a:solidFill>
                  <a:schemeClr val="tx1"/>
                </a:solidFill>
              </a:rPr>
              <a:t>Section 54 is applicable only for claiming refund of any tax paid under provisions of CGST Act and/or SGST Act; amount collected by revenue without authority of law is not considered as tax collected by them and, therefore, section 54 is not applicable</a:t>
            </a:r>
          </a:p>
          <a:p>
            <a:pPr algn="just"/>
            <a:endParaRPr lang="en-IN" sz="3600" b="1" dirty="0">
              <a:solidFill>
                <a:schemeClr val="tx1"/>
              </a:solidFill>
            </a:endParaRPr>
          </a:p>
        </p:txBody>
      </p:sp>
      <p:sp>
        <p:nvSpPr>
          <p:cNvPr id="4" name="AutoShape 2" descr="Image result for challenging thum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9635" name="Picture 3" descr="E:\Lecture Materials\SIRC\GST SCN Adjud Appeals 25 08 2018\thum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06464"/>
            <a:ext cx="4029710" cy="135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9635"/>
                                        </p:tgtEl>
                                        <p:attrNameLst>
                                          <p:attrName>style.visibility</p:attrName>
                                        </p:attrNameLst>
                                      </p:cBhvr>
                                      <p:to>
                                        <p:strVal val="visible"/>
                                      </p:to>
                                    </p:set>
                                    <p:animEffect transition="in" filter="wheel(1)">
                                      <p:cBhvr>
                                        <p:cTn id="56" dur="2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77500" lnSpcReduction="20000"/>
          </a:bodyPr>
          <a:lstStyle/>
          <a:p>
            <a:pPr algn="just"/>
            <a:r>
              <a:rPr lang="en-US" sz="3600" b="1" dirty="0">
                <a:solidFill>
                  <a:schemeClr val="tx1"/>
                </a:solidFill>
              </a:rPr>
              <a:t>[2024] 162 taxmann.com 151 (Punjab &amp; Haryana)</a:t>
            </a:r>
          </a:p>
          <a:p>
            <a:pPr algn="just"/>
            <a:endParaRPr lang="en-US" sz="3600" b="1" dirty="0">
              <a:solidFill>
                <a:schemeClr val="tx1"/>
              </a:solidFill>
            </a:endParaRPr>
          </a:p>
          <a:p>
            <a:pPr algn="just"/>
            <a:r>
              <a:rPr lang="en-US" sz="3600" b="1" dirty="0">
                <a:solidFill>
                  <a:schemeClr val="tx1"/>
                </a:solidFill>
              </a:rPr>
              <a:t>HIGH COURT OF PUNJAB AND HARYANA</a:t>
            </a:r>
          </a:p>
          <a:p>
            <a:pPr algn="just"/>
            <a:r>
              <a:rPr lang="en-US" sz="3600" b="1" dirty="0">
                <a:solidFill>
                  <a:schemeClr val="tx1"/>
                </a:solidFill>
              </a:rPr>
              <a:t>Acme Cleantech Solutions (P.) Ltd.</a:t>
            </a:r>
          </a:p>
          <a:p>
            <a:pPr algn="just"/>
            <a:r>
              <a:rPr lang="en-US" sz="3600" b="1" dirty="0">
                <a:solidFill>
                  <a:schemeClr val="tx1"/>
                </a:solidFill>
              </a:rPr>
              <a:t>v.</a:t>
            </a:r>
          </a:p>
          <a:p>
            <a:pPr algn="just"/>
            <a:r>
              <a:rPr lang="en-US" sz="3600" b="1" dirty="0">
                <a:solidFill>
                  <a:schemeClr val="tx1"/>
                </a:solidFill>
              </a:rPr>
              <a:t>Union of India</a:t>
            </a:r>
          </a:p>
          <a:p>
            <a:pPr algn="just"/>
            <a:endParaRPr lang="en-US" sz="3600" b="1" dirty="0">
              <a:solidFill>
                <a:schemeClr val="tx1"/>
              </a:solidFill>
            </a:endParaRPr>
          </a:p>
          <a:p>
            <a:pPr algn="just"/>
            <a:r>
              <a:rPr lang="en-US" sz="3600" dirty="0">
                <a:solidFill>
                  <a:schemeClr val="tx1"/>
                </a:solidFill>
              </a:rPr>
              <a:t>162 taxmann.com 151 (Punjab &amp; Haryana)[03-05-2024]</a:t>
            </a:r>
          </a:p>
          <a:p>
            <a:pPr algn="just"/>
            <a:endParaRPr lang="en-US" sz="3600" dirty="0">
              <a:solidFill>
                <a:schemeClr val="tx1"/>
              </a:solidFill>
            </a:endParaRPr>
          </a:p>
          <a:p>
            <a:pPr algn="just"/>
            <a:r>
              <a:rPr lang="en-US" sz="3600" dirty="0">
                <a:solidFill>
                  <a:schemeClr val="tx1"/>
                </a:solidFill>
              </a:rPr>
              <a:t>Effect and operation of Circular No. 204/16/2023-GST, dated 27-10-2023 regarding taxability of corporate guarantee by a person on behalf of another related person, or by holding company for sanction of credit facilities to its subsidiary company, to bank/ financial institutions shall remain stayed</a:t>
            </a:r>
          </a:p>
          <a:p>
            <a:pPr algn="just"/>
            <a:endParaRPr lang="en-US" sz="3600" b="1" dirty="0">
              <a:solidFill>
                <a:schemeClr val="tx1"/>
              </a:solidFill>
            </a:endParaRPr>
          </a:p>
          <a:p>
            <a:pPr algn="just"/>
            <a:endParaRPr lang="en-IN" sz="3600" b="1" dirty="0">
              <a:solidFill>
                <a:schemeClr val="tx1"/>
              </a:solidFill>
            </a:endParaRPr>
          </a:p>
        </p:txBody>
      </p:sp>
      <p:pic>
        <p:nvPicPr>
          <p:cNvPr id="70658" name="Picture 2" descr="E:\Lecture Materials\SIRC\GST SCN Adjud Appeals 25 08 2018\Bombar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1828800"/>
            <a:ext cx="3200399" cy="154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2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0658"/>
                                        </p:tgtEl>
                                        <p:attrNameLst>
                                          <p:attrName>style.visibility</p:attrName>
                                        </p:attrNameLst>
                                      </p:cBhvr>
                                      <p:to>
                                        <p:strVal val="visible"/>
                                      </p:to>
                                    </p:set>
                                    <p:animEffect transition="in" filter="wheel(1)">
                                      <p:cBhvr>
                                        <p:cTn id="56" dur="2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77500" lnSpcReduction="20000"/>
          </a:bodyPr>
          <a:lstStyle/>
          <a:p>
            <a:pPr algn="just"/>
            <a:r>
              <a:rPr lang="en-US" sz="3600" b="1" i="1" dirty="0">
                <a:solidFill>
                  <a:schemeClr val="tx1"/>
                </a:solidFill>
              </a:rPr>
              <a:t>[2024] 158 taxmann.com 593 (Madras)</a:t>
            </a:r>
          </a:p>
          <a:p>
            <a:pPr algn="just"/>
            <a:endParaRPr lang="en-US" sz="3600" b="1" i="1" dirty="0">
              <a:solidFill>
                <a:schemeClr val="tx1"/>
              </a:solidFill>
            </a:endParaRPr>
          </a:p>
          <a:p>
            <a:pPr algn="just"/>
            <a:r>
              <a:rPr lang="en-US" sz="3600" b="1" i="1" dirty="0">
                <a:solidFill>
                  <a:schemeClr val="tx1"/>
                </a:solidFill>
              </a:rPr>
              <a:t>HIGH COURT OF MADRAS</a:t>
            </a:r>
          </a:p>
          <a:p>
            <a:pPr algn="just"/>
            <a:r>
              <a:rPr lang="en-US" sz="3600" b="1" i="1" dirty="0">
                <a:solidFill>
                  <a:schemeClr val="tx1"/>
                </a:solidFill>
              </a:rPr>
              <a:t>Eicher Motors Ltd.</a:t>
            </a:r>
          </a:p>
          <a:p>
            <a:pPr algn="just"/>
            <a:r>
              <a:rPr lang="en-US" sz="3600" b="1" i="1" dirty="0">
                <a:solidFill>
                  <a:schemeClr val="tx1"/>
                </a:solidFill>
              </a:rPr>
              <a:t>v.</a:t>
            </a:r>
          </a:p>
          <a:p>
            <a:pPr algn="just"/>
            <a:r>
              <a:rPr lang="en-US" sz="3600" b="1" i="1" dirty="0">
                <a:solidFill>
                  <a:schemeClr val="tx1"/>
                </a:solidFill>
              </a:rPr>
              <a:t>Superintendent of GST and Central Excise</a:t>
            </a:r>
          </a:p>
          <a:p>
            <a:pPr algn="just"/>
            <a:endParaRPr lang="en-US" sz="3600" i="1" dirty="0">
              <a:solidFill>
                <a:schemeClr val="tx1"/>
              </a:solidFill>
            </a:endParaRPr>
          </a:p>
          <a:p>
            <a:pPr algn="just"/>
            <a:r>
              <a:rPr lang="en-US" sz="3600" i="1" dirty="0">
                <a:solidFill>
                  <a:schemeClr val="tx1"/>
                </a:solidFill>
              </a:rPr>
              <a:t>158 taxmann.com 593 (Madras)/[2024] 81 GSTL 418 </a:t>
            </a:r>
          </a:p>
          <a:p>
            <a:pPr algn="just"/>
            <a:endParaRPr lang="en-US" sz="3600" i="1" dirty="0">
              <a:solidFill>
                <a:schemeClr val="tx1"/>
              </a:solidFill>
            </a:endParaRPr>
          </a:p>
          <a:p>
            <a:pPr algn="just"/>
            <a:r>
              <a:rPr lang="en-US" sz="3600" i="1" dirty="0">
                <a:solidFill>
                  <a:schemeClr val="tx1"/>
                </a:solidFill>
              </a:rPr>
              <a:t>Where </a:t>
            </a:r>
            <a:r>
              <a:rPr lang="en-US" sz="3600" i="1" dirty="0" err="1">
                <a:solidFill>
                  <a:schemeClr val="tx1"/>
                </a:solidFill>
              </a:rPr>
              <a:t>assessee</a:t>
            </a:r>
            <a:r>
              <a:rPr lang="en-US" sz="3600" i="1" dirty="0">
                <a:solidFill>
                  <a:schemeClr val="tx1"/>
                </a:solidFill>
              </a:rPr>
              <a:t> had routinely deposited GST amount into Electronic Credit Ledger within due date, it would not be liable to pay interest even if </a:t>
            </a:r>
            <a:r>
              <a:rPr lang="en-US" sz="3600" i="1" dirty="0" err="1">
                <a:solidFill>
                  <a:schemeClr val="tx1"/>
                </a:solidFill>
              </a:rPr>
              <a:t>assessee</a:t>
            </a:r>
            <a:r>
              <a:rPr lang="en-US" sz="3600" i="1" dirty="0">
                <a:solidFill>
                  <a:schemeClr val="tx1"/>
                </a:solidFill>
              </a:rPr>
              <a:t> could not file monthly return in Form GSTR-3B within due date but filed belatedly</a:t>
            </a:r>
          </a:p>
          <a:p>
            <a:pPr algn="just"/>
            <a:endParaRPr lang="en-IN" sz="3600" b="1" dirty="0">
              <a:solidFill>
                <a:schemeClr val="tx1"/>
              </a:solidFill>
            </a:endParaRPr>
          </a:p>
        </p:txBody>
      </p:sp>
      <p:pic>
        <p:nvPicPr>
          <p:cNvPr id="72706" name="Picture 2" descr="E:\Lecture Materials\SIRC\GST SCN Adjud Appeals 25 08 2018\justice 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14401"/>
            <a:ext cx="3486150"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6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algn="just"/>
            <a:r>
              <a:rPr lang="en-IN" sz="3600" b="1" dirty="0">
                <a:solidFill>
                  <a:schemeClr val="tx1"/>
                </a:solidFill>
              </a:rPr>
              <a:t>Sec 75 (4), </a:t>
            </a:r>
            <a:r>
              <a:rPr lang="en-IN" sz="3600" b="1" i="1" dirty="0">
                <a:solidFill>
                  <a:schemeClr val="tx1"/>
                </a:solidFill>
              </a:rPr>
              <a:t>ibid</a:t>
            </a:r>
            <a:r>
              <a:rPr lang="en-IN" sz="3600" b="1" dirty="0">
                <a:solidFill>
                  <a:schemeClr val="tx1"/>
                </a:solidFill>
              </a:rPr>
              <a:t> -</a:t>
            </a:r>
          </a:p>
          <a:p>
            <a:pPr algn="just"/>
            <a:r>
              <a:rPr lang="en-IN" sz="3600" b="1" dirty="0">
                <a:solidFill>
                  <a:schemeClr val="tx1"/>
                </a:solidFill>
              </a:rPr>
              <a:t>Whether Personal Hearing is the birth right of a Tax Payer who received SCN ?</a:t>
            </a:r>
          </a:p>
          <a:p>
            <a:pPr algn="just"/>
            <a:endParaRPr lang="en-IN" sz="3000" i="1" dirty="0">
              <a:solidFill>
                <a:schemeClr val="tx1"/>
              </a:solidFill>
              <a:latin typeface="Tahoma" pitchFamily="34" charset="0"/>
              <a:ea typeface="Tahoma" pitchFamily="34" charset="0"/>
              <a:cs typeface="Tahoma" pitchFamily="34" charset="0"/>
            </a:endParaRPr>
          </a:p>
          <a:p>
            <a:pPr algn="just"/>
            <a:r>
              <a:rPr lang="en-IN" sz="3000" i="1" dirty="0">
                <a:solidFill>
                  <a:schemeClr val="tx1"/>
                </a:solidFill>
                <a:latin typeface="Tahoma" pitchFamily="34" charset="0"/>
                <a:ea typeface="Tahoma" pitchFamily="34" charset="0"/>
                <a:cs typeface="Tahoma" pitchFamily="34" charset="0"/>
              </a:rPr>
              <a:t>An opportunity of hearing shall be granted where a request is received in writing from the person chargeable with tax or penalty, </a:t>
            </a:r>
            <a:r>
              <a:rPr lang="en-IN" sz="3000" i="1" u="sng" dirty="0">
                <a:solidFill>
                  <a:schemeClr val="tx1"/>
                </a:solidFill>
                <a:latin typeface="Tahoma" pitchFamily="34" charset="0"/>
                <a:ea typeface="Tahoma" pitchFamily="34" charset="0"/>
                <a:cs typeface="Tahoma" pitchFamily="34" charset="0"/>
              </a:rPr>
              <a:t>or where any adverse decision is contemplated against such person.</a:t>
            </a:r>
          </a:p>
          <a:p>
            <a:pPr algn="just"/>
            <a:endParaRPr lang="en-IN" sz="3600" b="1" dirty="0">
              <a:solidFill>
                <a:schemeClr val="tx1"/>
              </a:solidFill>
            </a:endParaRPr>
          </a:p>
        </p:txBody>
      </p:sp>
      <p:pic>
        <p:nvPicPr>
          <p:cNvPr id="73730" name="Picture 2" descr="E:\Lecture Materials\SIRC\GST SCN Adjud Appeals 25 08 2018\justice 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80060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0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7030A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FFFF00"/>
                </a:solidFill>
              </a:rPr>
              <a:t> </a:t>
            </a:r>
            <a:endParaRPr lang="en-IN" b="1" dirty="0">
              <a:solidFill>
                <a:srgbClr val="FFFF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4217029" cy="192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81004" y="228605"/>
            <a:ext cx="8382001" cy="6248400"/>
          </a:xfrm>
        </p:spPr>
        <p:txBody>
          <a:bodyPr>
            <a:normAutofit fontScale="77500" lnSpcReduction="20000"/>
          </a:bodyPr>
          <a:lstStyle/>
          <a:p>
            <a:pPr algn="just"/>
            <a:r>
              <a:rPr lang="en-US" sz="3600" b="1" dirty="0">
                <a:solidFill>
                  <a:srgbClr val="FFFF00"/>
                </a:solidFill>
              </a:rPr>
              <a:t>[2024] 159 taxmann.com 143 (Madras)</a:t>
            </a:r>
          </a:p>
          <a:p>
            <a:pPr algn="just"/>
            <a:endParaRPr lang="en-US" sz="3600" b="1" dirty="0">
              <a:solidFill>
                <a:srgbClr val="FFFF00"/>
              </a:solidFill>
            </a:endParaRPr>
          </a:p>
          <a:p>
            <a:pPr algn="just"/>
            <a:r>
              <a:rPr lang="en-US" sz="3600" b="1" dirty="0">
                <a:solidFill>
                  <a:srgbClr val="FFFF00"/>
                </a:solidFill>
              </a:rPr>
              <a:t>HIGH COURT OF MADRAS</a:t>
            </a:r>
          </a:p>
          <a:p>
            <a:pPr algn="just"/>
            <a:r>
              <a:rPr lang="en-US" sz="3600" b="1" dirty="0">
                <a:solidFill>
                  <a:srgbClr val="FFFF00"/>
                </a:solidFill>
              </a:rPr>
              <a:t>Supreme Paradise</a:t>
            </a:r>
          </a:p>
          <a:p>
            <a:pPr algn="just"/>
            <a:r>
              <a:rPr lang="en-US" sz="3600" b="1" dirty="0">
                <a:solidFill>
                  <a:srgbClr val="FFFF00"/>
                </a:solidFill>
              </a:rPr>
              <a:t>v.</a:t>
            </a:r>
          </a:p>
          <a:p>
            <a:pPr algn="just"/>
            <a:r>
              <a:rPr lang="en-US" sz="3600" b="1" dirty="0">
                <a:solidFill>
                  <a:srgbClr val="FFFF00"/>
                </a:solidFill>
              </a:rPr>
              <a:t>Assistant Commissioner*</a:t>
            </a:r>
          </a:p>
          <a:p>
            <a:pPr algn="just"/>
            <a:endParaRPr lang="en-US" sz="3600" b="1" dirty="0">
              <a:solidFill>
                <a:srgbClr val="FFFF00"/>
              </a:solidFill>
            </a:endParaRPr>
          </a:p>
          <a:p>
            <a:pPr algn="just"/>
            <a:endParaRPr lang="en-US" sz="3600" b="1" dirty="0">
              <a:solidFill>
                <a:srgbClr val="FFFF00"/>
              </a:solidFill>
            </a:endParaRPr>
          </a:p>
          <a:p>
            <a:pPr algn="just"/>
            <a:r>
              <a:rPr lang="en-US" sz="3600" dirty="0">
                <a:solidFill>
                  <a:srgbClr val="FFFF00"/>
                </a:solidFill>
              </a:rPr>
              <a:t>Where </a:t>
            </a:r>
            <a:r>
              <a:rPr lang="en-US" sz="3600" dirty="0" err="1">
                <a:solidFill>
                  <a:srgbClr val="FFFF00"/>
                </a:solidFill>
              </a:rPr>
              <a:t>assessee</a:t>
            </a:r>
            <a:r>
              <a:rPr lang="en-US" sz="3600" dirty="0">
                <a:solidFill>
                  <a:srgbClr val="FFFF00"/>
                </a:solidFill>
              </a:rPr>
              <a:t> was engaged in retail sale, discount offered by supplier/manufacturer to </a:t>
            </a:r>
            <a:r>
              <a:rPr lang="en-US" sz="3600" dirty="0" err="1">
                <a:solidFill>
                  <a:srgbClr val="FFFF00"/>
                </a:solidFill>
              </a:rPr>
              <a:t>assessee</a:t>
            </a:r>
            <a:r>
              <a:rPr lang="en-US" sz="3600" dirty="0">
                <a:solidFill>
                  <a:srgbClr val="FFFF00"/>
                </a:solidFill>
              </a:rPr>
              <a:t> could impact only transaction value of supplier and a further sale of goods by </a:t>
            </a:r>
            <a:r>
              <a:rPr lang="en-US" sz="3600" dirty="0" err="1">
                <a:solidFill>
                  <a:srgbClr val="FFFF00"/>
                </a:solidFill>
              </a:rPr>
              <a:t>assessee</a:t>
            </a:r>
            <a:r>
              <a:rPr lang="en-US" sz="3600" dirty="0">
                <a:solidFill>
                  <a:srgbClr val="FFFF00"/>
                </a:solidFill>
              </a:rPr>
              <a:t> at a discounted price could not form part of “transaction value” of </a:t>
            </a:r>
            <a:r>
              <a:rPr lang="en-US" sz="3600" dirty="0" err="1">
                <a:solidFill>
                  <a:srgbClr val="FFFF00"/>
                </a:solidFill>
              </a:rPr>
              <a:t>assessee</a:t>
            </a:r>
            <a:r>
              <a:rPr lang="en-US" sz="3600" dirty="0">
                <a:solidFill>
                  <a:srgbClr val="FFFF00"/>
                </a:solidFill>
              </a:rPr>
              <a:t>, unless such discount was on account of subsidy, thus order passed by authority demanding tax on discount was to be set aside</a:t>
            </a:r>
          </a:p>
          <a:p>
            <a:pPr algn="just"/>
            <a:endParaRPr lang="en-IN" sz="5400" b="1" dirty="0">
              <a:solidFill>
                <a:srgbClr val="FFFF00"/>
              </a:solidFill>
            </a:endParaRPr>
          </a:p>
        </p:txBody>
      </p:sp>
    </p:spTree>
    <p:extLst>
      <p:ext uri="{BB962C8B-B14F-4D97-AF65-F5344CB8AC3E}">
        <p14:creationId xmlns:p14="http://schemas.microsoft.com/office/powerpoint/2010/main" val="97754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38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FFFF00"/>
                </a:solidFill>
              </a:rPr>
              <a:t> </a:t>
            </a:r>
            <a:endParaRPr lang="en-IN" b="1" dirty="0">
              <a:solidFill>
                <a:srgbClr val="FFFF00"/>
              </a:solidFill>
            </a:endParaRPr>
          </a:p>
        </p:txBody>
      </p:sp>
      <p:sp>
        <p:nvSpPr>
          <p:cNvPr id="3" name="Subtitle 2"/>
          <p:cNvSpPr>
            <a:spLocks noGrp="1"/>
          </p:cNvSpPr>
          <p:nvPr>
            <p:ph type="subTitle" idx="1"/>
          </p:nvPr>
        </p:nvSpPr>
        <p:spPr>
          <a:xfrm>
            <a:off x="0" y="0"/>
            <a:ext cx="9144000" cy="6858001"/>
          </a:xfrm>
          <a:blipFill>
            <a:blip r:embed="rId4"/>
            <a:stretch>
              <a:fillRect/>
            </a:stretch>
          </a:blipFill>
        </p:spPr>
        <p:txBody>
          <a:bodyPr>
            <a:noAutofit/>
          </a:bodyPr>
          <a:lstStyle/>
          <a:p>
            <a:pPr algn="just"/>
            <a:r>
              <a:rPr lang="en-US" sz="4000" b="1" dirty="0">
                <a:solidFill>
                  <a:srgbClr val="FFFF00"/>
                </a:solidFill>
              </a:rPr>
              <a:t> </a:t>
            </a:r>
            <a:endParaRPr lang="en-IN" sz="4000" b="1" dirty="0">
              <a:solidFill>
                <a:srgbClr val="FFFF00"/>
              </a:solidFill>
            </a:endParaRPr>
          </a:p>
          <a:p>
            <a:pPr algn="just"/>
            <a:endParaRPr lang="en-IN" sz="3800" b="1" dirty="0">
              <a:solidFill>
                <a:srgbClr val="FFFF00"/>
              </a:solidFill>
            </a:endParaRPr>
          </a:p>
        </p:txBody>
      </p:sp>
      <p:sp>
        <p:nvSpPr>
          <p:cNvPr id="4" name="Oval Callout 3"/>
          <p:cNvSpPr/>
          <p:nvPr/>
        </p:nvSpPr>
        <p:spPr>
          <a:xfrm rot="2394494">
            <a:off x="1058904" y="1769120"/>
            <a:ext cx="2353834" cy="5461216"/>
          </a:xfrm>
          <a:prstGeom prst="wedgeEllipseCallout">
            <a:avLst>
              <a:gd name="adj1" fmla="val 63578"/>
              <a:gd name="adj2" fmla="val -781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lIns="0" tIns="143924" rIns="0" bIns="35980" rtlCol="0" anchor="ctr"/>
          <a:lstStyle/>
          <a:p>
            <a:endParaRPr lang="en-IN" sz="2800" b="1" dirty="0"/>
          </a:p>
          <a:p>
            <a:pPr algn="just"/>
            <a:r>
              <a:rPr lang="en-US" sz="5400" b="1" i="1" dirty="0">
                <a:effectLst>
                  <a:reflection blurRad="6350" stA="55000" endA="50" endPos="85000" dist="29997" dir="5400000" sy="-100000" algn="bl" rotWithShape="0"/>
                </a:effectLst>
              </a:rPr>
              <a:t>QUESTIONS?</a:t>
            </a:r>
            <a:endParaRPr lang="en-IN" sz="5400" b="1" dirty="0">
              <a:solidFill>
                <a:srgbClr val="FFFF00"/>
              </a:solidFill>
              <a:effectLst>
                <a:reflection blurRad="6350" stA="55000" endA="50" endPos="85000" dist="29997" dir="5400000" sy="-100000" algn="bl" rotWithShape="0"/>
              </a:effectLst>
            </a:endParaRPr>
          </a:p>
          <a:p>
            <a:pPr algn="ctr"/>
            <a:endParaRPr lang="en-IN" dirty="0"/>
          </a:p>
        </p:txBody>
      </p:sp>
    </p:spTree>
    <p:extLst>
      <p:ext uri="{BB962C8B-B14F-4D97-AF65-F5344CB8AC3E}">
        <p14:creationId xmlns:p14="http://schemas.microsoft.com/office/powerpoint/2010/main" val="180424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2" descr="9,100+ Indian Court Stock Photos, Pictures &amp; Royalty-Free ...">
            <a:extLst>
              <a:ext uri="{FF2B5EF4-FFF2-40B4-BE49-F238E27FC236}">
                <a16:creationId xmlns:a16="http://schemas.microsoft.com/office/drawing/2014/main" id="{01560987-FD35-C3FA-5622-D9B148263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7511"/>
            <a:ext cx="4724400" cy="337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152400" y="228605"/>
            <a:ext cx="8915400" cy="6248400"/>
          </a:xfrm>
        </p:spPr>
        <p:txBody>
          <a:bodyPr>
            <a:noAutofit/>
          </a:bodyPr>
          <a:lstStyle/>
          <a:p>
            <a:pPr algn="just"/>
            <a:r>
              <a:rPr lang="en-US" sz="4000" b="1" i="1" dirty="0">
                <a:solidFill>
                  <a:srgbClr val="C00000"/>
                </a:solidFill>
              </a:rPr>
              <a:t> </a:t>
            </a:r>
          </a:p>
        </p:txBody>
      </p:sp>
      <p:sp>
        <p:nvSpPr>
          <p:cNvPr id="5" name="Cloud Callout 4"/>
          <p:cNvSpPr/>
          <p:nvPr/>
        </p:nvSpPr>
        <p:spPr>
          <a:xfrm>
            <a:off x="2133600" y="76200"/>
            <a:ext cx="7010400" cy="2590800"/>
          </a:xfrm>
          <a:prstGeom prst="cloudCallout">
            <a:avLst>
              <a:gd name="adj1" fmla="val -24939"/>
              <a:gd name="adj2" fmla="val 1425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4000" b="1" dirty="0">
              <a:solidFill>
                <a:schemeClr val="tx1"/>
              </a:solidFill>
            </a:endParaRPr>
          </a:p>
          <a:p>
            <a:pPr algn="ctr"/>
            <a:r>
              <a:rPr lang="en-US" sz="4000" b="1" dirty="0">
                <a:solidFill>
                  <a:schemeClr val="tx1"/>
                </a:solidFill>
              </a:rPr>
              <a:t>Focus Period – </a:t>
            </a:r>
          </a:p>
          <a:p>
            <a:pPr algn="ctr"/>
            <a:r>
              <a:rPr lang="en-US" sz="4000" b="1" dirty="0">
                <a:solidFill>
                  <a:schemeClr val="tx1"/>
                </a:solidFill>
              </a:rPr>
              <a:t>Year 2017 to 2024</a:t>
            </a:r>
            <a:endParaRPr lang="en-IN" sz="4000" b="1" dirty="0">
              <a:solidFill>
                <a:schemeClr val="tx1"/>
              </a:solidFill>
            </a:endParaRPr>
          </a:p>
        </p:txBody>
      </p:sp>
    </p:spTree>
    <p:extLst>
      <p:ext uri="{BB962C8B-B14F-4D97-AF65-F5344CB8AC3E}">
        <p14:creationId xmlns:p14="http://schemas.microsoft.com/office/powerpoint/2010/main" val="22094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FFC000"/>
                </a:solidFill>
              </a:rPr>
              <a:t> </a:t>
            </a:r>
            <a:endParaRPr lang="en-IN" b="1" dirty="0">
              <a:solidFill>
                <a:srgbClr val="FFC000"/>
              </a:solidFill>
            </a:endParaRPr>
          </a:p>
        </p:txBody>
      </p:sp>
      <p:sp>
        <p:nvSpPr>
          <p:cNvPr id="3" name="Subtitle 2"/>
          <p:cNvSpPr>
            <a:spLocks noGrp="1"/>
          </p:cNvSpPr>
          <p:nvPr>
            <p:ph type="subTitle" idx="1"/>
          </p:nvPr>
        </p:nvSpPr>
        <p:spPr>
          <a:xfrm>
            <a:off x="228605" y="685800"/>
            <a:ext cx="8763000" cy="5943600"/>
          </a:xfrm>
        </p:spPr>
        <p:txBody>
          <a:bodyPr numCol="1" spcCol="359810">
            <a:noAutofit/>
            <a:scene3d>
              <a:camera prst="isometricOffAxis1Right"/>
              <a:lightRig rig="threePt" dir="t"/>
            </a:scene3d>
          </a:bodyPr>
          <a:lstStyle/>
          <a:p>
            <a:endParaRPr lang="en-US" sz="5400" b="1" dirty="0">
              <a:solidFill>
                <a:srgbClr val="FFFF00"/>
              </a:solidFill>
            </a:endParaRPr>
          </a:p>
          <a:p>
            <a:r>
              <a:rPr lang="en-US" sz="5400" b="1" dirty="0">
                <a:solidFill>
                  <a:srgbClr val="FFFF00"/>
                </a:solidFill>
              </a:rPr>
              <a:t>THANK YOU!</a:t>
            </a:r>
          </a:p>
          <a:p>
            <a:r>
              <a:rPr lang="en-US" sz="5400" b="1" dirty="0">
                <a:solidFill>
                  <a:srgbClr val="FFFF00"/>
                </a:solidFill>
              </a:rPr>
              <a:t>- </a:t>
            </a:r>
            <a:r>
              <a:rPr lang="en-US" sz="4800" b="1" dirty="0">
                <a:solidFill>
                  <a:srgbClr val="FFFF00"/>
                </a:solidFill>
              </a:rPr>
              <a:t>CA. PRASANNA KRISHNAN. V, CHENNAI</a:t>
            </a:r>
          </a:p>
          <a:p>
            <a:endParaRPr lang="en-IN" sz="5400" b="1" dirty="0">
              <a:solidFill>
                <a:schemeClr val="bg1"/>
              </a:solidFill>
            </a:endParaRPr>
          </a:p>
        </p:txBody>
      </p:sp>
      <p:sp>
        <p:nvSpPr>
          <p:cNvPr id="4" name="Rectangle 2"/>
          <p:cNvSpPr>
            <a:spLocks noChangeArrowheads="1"/>
          </p:cNvSpPr>
          <p:nvPr/>
        </p:nvSpPr>
        <p:spPr bwMode="auto">
          <a:xfrm>
            <a:off x="5" y="-187475"/>
            <a:ext cx="184725" cy="3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92" tIns="45696" rIns="91392" bIns="45696"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7575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a:bodyPr>
          <a:lstStyle/>
          <a:p>
            <a:pPr lvl="0" algn="just"/>
            <a:r>
              <a:rPr lang="en-US" sz="4000" b="1" dirty="0">
                <a:solidFill>
                  <a:schemeClr val="tx1"/>
                </a:solidFill>
              </a:rPr>
              <a:t>Huge damage to the National Exchequer… -</a:t>
            </a:r>
            <a:br>
              <a:rPr lang="en-US" sz="4000" b="1" dirty="0">
                <a:solidFill>
                  <a:schemeClr val="tx1"/>
                </a:solidFill>
              </a:rPr>
            </a:br>
            <a:br>
              <a:rPr lang="en-US" sz="4000" b="1" dirty="0">
                <a:solidFill>
                  <a:schemeClr val="tx1"/>
                </a:solidFill>
              </a:rPr>
            </a:br>
            <a:r>
              <a:rPr lang="en-US" sz="4000" b="1" dirty="0">
                <a:solidFill>
                  <a:schemeClr val="tx1"/>
                </a:solidFill>
              </a:rPr>
              <a:t>What should be the contents of a SCN?</a:t>
            </a:r>
          </a:p>
          <a:p>
            <a:pPr lvl="0" algn="just"/>
            <a:endParaRPr lang="en-US" sz="4000" b="1" dirty="0">
              <a:solidFill>
                <a:schemeClr val="tx1"/>
              </a:solidFill>
            </a:endParaRPr>
          </a:p>
          <a:p>
            <a:pPr lvl="0" algn="just"/>
            <a:r>
              <a:rPr lang="en-US" sz="4000" b="1" dirty="0">
                <a:solidFill>
                  <a:schemeClr val="tx1"/>
                </a:solidFill>
              </a:rPr>
              <a:t>Shall we list </a:t>
            </a:r>
          </a:p>
          <a:p>
            <a:pPr lvl="0" algn="just"/>
            <a:r>
              <a:rPr lang="en-US" sz="4000" b="1" dirty="0">
                <a:solidFill>
                  <a:schemeClr val="tx1"/>
                </a:solidFill>
              </a:rPr>
              <a:t>out quickly?</a:t>
            </a:r>
          </a:p>
          <a:p>
            <a:pPr lvl="0" algn="just"/>
            <a:endParaRPr lang="en-US" sz="4000" b="1" i="1" dirty="0">
              <a:solidFill>
                <a:schemeClr val="tx1"/>
              </a:solidFill>
            </a:endParaRPr>
          </a:p>
        </p:txBody>
      </p:sp>
      <p:pic>
        <p:nvPicPr>
          <p:cNvPr id="2050" name="Picture 2" descr="Treasury Stock - Overview, Share Repurchases, Limitations">
            <a:extLst>
              <a:ext uri="{FF2B5EF4-FFF2-40B4-BE49-F238E27FC236}">
                <a16:creationId xmlns:a16="http://schemas.microsoft.com/office/drawing/2014/main" id="{55C2D9A6-3360-141B-EC4E-FE24AEB10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5257800"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4267199"/>
          </a:xfrm>
        </p:spPr>
        <p:txBody>
          <a:bodyPr>
            <a:normAutofit fontScale="77500" lnSpcReduction="20000"/>
          </a:bodyPr>
          <a:lstStyle/>
          <a:p>
            <a:pPr lvl="0" algn="just"/>
            <a:r>
              <a:rPr lang="en-US" sz="4000" b="1" dirty="0">
                <a:solidFill>
                  <a:srgbClr val="FF0000"/>
                </a:solidFill>
              </a:rPr>
              <a:t>Notice and order for demand of amounts payable under the Act.</a:t>
            </a:r>
          </a:p>
          <a:p>
            <a:pPr lvl="0" algn="just"/>
            <a:r>
              <a:rPr lang="en-US" sz="4000" b="1" dirty="0">
                <a:solidFill>
                  <a:schemeClr val="tx1"/>
                </a:solidFill>
              </a:rPr>
              <a:t>142. (1) The proper officer shall serve, along with the—</a:t>
            </a:r>
          </a:p>
          <a:p>
            <a:pPr lvl="0" algn="just"/>
            <a:r>
              <a:rPr lang="en-US" sz="4000" b="1" dirty="0">
                <a:solidFill>
                  <a:schemeClr val="tx1"/>
                </a:solidFill>
              </a:rPr>
              <a:t>(a)	notice issued under section 52 or </a:t>
            </a:r>
            <a:r>
              <a:rPr lang="en-US" sz="4000" b="1" i="1" dirty="0">
                <a:solidFill>
                  <a:srgbClr val="FF0000"/>
                </a:solidFill>
              </a:rPr>
              <a:t>section 73 or section 74</a:t>
            </a:r>
            <a:r>
              <a:rPr lang="en-US" sz="4000" b="1" dirty="0">
                <a:solidFill>
                  <a:schemeClr val="tx1"/>
                </a:solidFill>
              </a:rPr>
              <a:t> or section 76 or section 122 or section 123 or section 124 or section 125 or section 127 or section 129 or section 130, a summary thereof electronically in FORM GST DRC-01</a:t>
            </a:r>
          </a:p>
          <a:p>
            <a:pPr lvl="0" algn="just"/>
            <a:endParaRPr lang="en-US" sz="4000" b="1" dirty="0">
              <a:solidFill>
                <a:schemeClr val="tx1"/>
              </a:solidFill>
            </a:endParaRPr>
          </a:p>
          <a:p>
            <a:pPr lvl="0" algn="just"/>
            <a:endParaRPr lang="en-US" sz="4000" b="1" dirty="0">
              <a:solidFill>
                <a:schemeClr val="tx1"/>
              </a:solidFill>
            </a:endParaRPr>
          </a:p>
          <a:p>
            <a:pPr lvl="0" algn="just"/>
            <a:endParaRPr lang="en-US" sz="4000" b="1" i="1" dirty="0">
              <a:solidFill>
                <a:schemeClr val="tx1"/>
              </a:solidFill>
            </a:endParaRPr>
          </a:p>
        </p:txBody>
      </p:sp>
      <p:pic>
        <p:nvPicPr>
          <p:cNvPr id="2051" name="Picture 3" descr="Civil Law Books">
            <a:extLst>
              <a:ext uri="{FF2B5EF4-FFF2-40B4-BE49-F238E27FC236}">
                <a16:creationId xmlns:a16="http://schemas.microsoft.com/office/drawing/2014/main" id="{4590925E-25AC-18DB-30C5-C6D9A647C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87585"/>
            <a:ext cx="56388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4267199"/>
          </a:xfrm>
        </p:spPr>
        <p:txBody>
          <a:bodyPr>
            <a:normAutofit fontScale="77500" lnSpcReduction="20000"/>
          </a:bodyPr>
          <a:lstStyle/>
          <a:p>
            <a:pPr lvl="0" algn="just"/>
            <a:r>
              <a:rPr lang="en-US" sz="4000" b="1" dirty="0">
                <a:solidFill>
                  <a:schemeClr val="tx1"/>
                </a:solidFill>
              </a:rPr>
              <a:t>What about a general notice/order (other than for demand)?</a:t>
            </a:r>
          </a:p>
          <a:p>
            <a:pPr lvl="0" algn="just"/>
            <a:r>
              <a:rPr lang="en-US" sz="3400" dirty="0">
                <a:solidFill>
                  <a:schemeClr val="tx1"/>
                </a:solidFill>
              </a:rPr>
              <a:t>Registration, </a:t>
            </a:r>
          </a:p>
          <a:p>
            <a:pPr lvl="0" algn="just"/>
            <a:r>
              <a:rPr lang="en-US" sz="3400" dirty="0">
                <a:solidFill>
                  <a:schemeClr val="tx1"/>
                </a:solidFill>
              </a:rPr>
              <a:t>Enquiry, </a:t>
            </a:r>
          </a:p>
          <a:p>
            <a:pPr lvl="0" algn="just"/>
            <a:r>
              <a:rPr lang="en-US" sz="3400" dirty="0">
                <a:solidFill>
                  <a:schemeClr val="tx1"/>
                </a:solidFill>
              </a:rPr>
              <a:t>Confiscation, </a:t>
            </a:r>
          </a:p>
          <a:p>
            <a:pPr lvl="0" algn="just"/>
            <a:r>
              <a:rPr lang="en-US" sz="3400" dirty="0">
                <a:solidFill>
                  <a:schemeClr val="tx1"/>
                </a:solidFill>
              </a:rPr>
              <a:t>Audit or Enquiry </a:t>
            </a:r>
            <a:r>
              <a:rPr lang="en-US" sz="3400" dirty="0" err="1">
                <a:solidFill>
                  <a:schemeClr val="tx1"/>
                </a:solidFill>
              </a:rPr>
              <a:t>etc</a:t>
            </a:r>
            <a:r>
              <a:rPr lang="en-US" sz="3400" dirty="0">
                <a:solidFill>
                  <a:schemeClr val="tx1"/>
                </a:solidFill>
              </a:rPr>
              <a:t>, </a:t>
            </a:r>
          </a:p>
          <a:p>
            <a:pPr lvl="0" algn="just"/>
            <a:endParaRPr lang="en-US" sz="3400" dirty="0">
              <a:solidFill>
                <a:schemeClr val="tx1"/>
              </a:solidFill>
            </a:endParaRPr>
          </a:p>
          <a:p>
            <a:pPr lvl="0" algn="just"/>
            <a:r>
              <a:rPr lang="en-US" sz="3400" dirty="0">
                <a:solidFill>
                  <a:schemeClr val="tx1"/>
                </a:solidFill>
              </a:rPr>
              <a:t>Reference to any other general provision shall not be relevant herein.  </a:t>
            </a:r>
          </a:p>
          <a:p>
            <a:pPr lvl="0" algn="just"/>
            <a:r>
              <a:rPr lang="en-US" sz="3400" dirty="0">
                <a:solidFill>
                  <a:schemeClr val="tx1"/>
                </a:solidFill>
              </a:rPr>
              <a:t>Do not forget the settled legal maxim </a:t>
            </a:r>
            <a:r>
              <a:rPr lang="en-US" sz="3400" b="1" dirty="0">
                <a:solidFill>
                  <a:schemeClr val="tx1"/>
                </a:solidFill>
              </a:rPr>
              <a:t>“</a:t>
            </a:r>
            <a:r>
              <a:rPr lang="en-US" sz="3400" b="1" i="1" dirty="0" err="1">
                <a:solidFill>
                  <a:schemeClr val="tx1"/>
                </a:solidFill>
              </a:rPr>
              <a:t>Generalia</a:t>
            </a:r>
            <a:r>
              <a:rPr lang="en-US" sz="3400" b="1" i="1" dirty="0">
                <a:solidFill>
                  <a:schemeClr val="tx1"/>
                </a:solidFill>
              </a:rPr>
              <a:t> </a:t>
            </a:r>
            <a:r>
              <a:rPr lang="en-US" sz="3400" b="1" i="1" dirty="0" err="1">
                <a:solidFill>
                  <a:schemeClr val="tx1"/>
                </a:solidFill>
              </a:rPr>
              <a:t>Specialibus</a:t>
            </a:r>
            <a:r>
              <a:rPr lang="en-US" sz="3400" b="1" i="1" dirty="0">
                <a:solidFill>
                  <a:schemeClr val="tx1"/>
                </a:solidFill>
              </a:rPr>
              <a:t> Non </a:t>
            </a:r>
            <a:r>
              <a:rPr lang="en-US" sz="3400" b="1" i="1" dirty="0" err="1">
                <a:solidFill>
                  <a:schemeClr val="tx1"/>
                </a:solidFill>
              </a:rPr>
              <a:t>Derogant</a:t>
            </a:r>
            <a:r>
              <a:rPr lang="en-US" sz="3400" b="1" i="1" dirty="0">
                <a:solidFill>
                  <a:schemeClr val="tx1"/>
                </a:solidFill>
              </a:rPr>
              <a:t>”</a:t>
            </a:r>
            <a:endParaRPr lang="en-US" sz="3400" b="1" dirty="0">
              <a:solidFill>
                <a:schemeClr val="tx1"/>
              </a:solidFill>
            </a:endParaRPr>
          </a:p>
          <a:p>
            <a:pPr lvl="0" algn="just"/>
            <a:endParaRPr lang="en-US" sz="4000" b="1" dirty="0">
              <a:solidFill>
                <a:schemeClr val="tx1"/>
              </a:solidFill>
            </a:endParaRPr>
          </a:p>
          <a:p>
            <a:pPr lvl="0" algn="just"/>
            <a:endParaRPr lang="en-US" sz="4000" b="1" dirty="0">
              <a:solidFill>
                <a:schemeClr val="tx1"/>
              </a:solidFill>
            </a:endParaRPr>
          </a:p>
          <a:p>
            <a:pPr lvl="0" algn="just"/>
            <a:endParaRPr lang="en-US" sz="4000" b="1" i="1" dirty="0">
              <a:solidFill>
                <a:schemeClr val="tx1"/>
              </a:solidFill>
            </a:endParaRPr>
          </a:p>
        </p:txBody>
      </p:sp>
      <p:pic>
        <p:nvPicPr>
          <p:cNvPr id="2051" name="Picture 3" descr="Civil Law Books">
            <a:extLst>
              <a:ext uri="{FF2B5EF4-FFF2-40B4-BE49-F238E27FC236}">
                <a16:creationId xmlns:a16="http://schemas.microsoft.com/office/drawing/2014/main" id="{4590925E-25AC-18DB-30C5-C6D9A647C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48199"/>
            <a:ext cx="5638800" cy="206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7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4267199"/>
          </a:xfrm>
        </p:spPr>
        <p:txBody>
          <a:bodyPr>
            <a:normAutofit/>
          </a:bodyPr>
          <a:lstStyle/>
          <a:p>
            <a:pPr lvl="0" algn="just"/>
            <a:r>
              <a:rPr lang="en-US" sz="3400" b="1" i="1" dirty="0">
                <a:solidFill>
                  <a:schemeClr val="tx1"/>
                </a:solidFill>
              </a:rPr>
              <a:t>GST Notices </a:t>
            </a:r>
          </a:p>
          <a:p>
            <a:pPr lvl="0" algn="just"/>
            <a:r>
              <a:rPr lang="en-US" sz="3400" b="1" i="1" dirty="0">
                <a:solidFill>
                  <a:schemeClr val="tx1"/>
                </a:solidFill>
              </a:rPr>
              <a:t>and Orders</a:t>
            </a:r>
            <a:endParaRPr lang="en-US" sz="3400" b="1" dirty="0">
              <a:solidFill>
                <a:schemeClr val="tx1"/>
              </a:solidFill>
            </a:endParaRPr>
          </a:p>
          <a:p>
            <a:pPr lvl="0" algn="just"/>
            <a:endParaRPr lang="en-US" sz="4000" b="1" dirty="0">
              <a:solidFill>
                <a:schemeClr val="tx1"/>
              </a:solidFill>
            </a:endParaRPr>
          </a:p>
          <a:p>
            <a:pPr lvl="0" algn="just"/>
            <a:endParaRPr lang="en-US" sz="4000" b="1" dirty="0">
              <a:solidFill>
                <a:schemeClr val="tx1"/>
              </a:solidFill>
            </a:endParaRPr>
          </a:p>
          <a:p>
            <a:pPr lvl="0" algn="just"/>
            <a:endParaRPr lang="en-US" sz="4000" b="1" i="1" dirty="0">
              <a:solidFill>
                <a:schemeClr val="tx1"/>
              </a:solidFill>
            </a:endParaRPr>
          </a:p>
        </p:txBody>
      </p:sp>
      <p:graphicFrame>
        <p:nvGraphicFramePr>
          <p:cNvPr id="4" name="Diagram 3">
            <a:extLst>
              <a:ext uri="{FF2B5EF4-FFF2-40B4-BE49-F238E27FC236}">
                <a16:creationId xmlns:a16="http://schemas.microsoft.com/office/drawing/2014/main" id="{F3F15C72-B38B-06B0-0F2A-DC1CB3F5B2AF}"/>
              </a:ext>
            </a:extLst>
          </p:cNvPr>
          <p:cNvGraphicFramePr/>
          <p:nvPr>
            <p:extLst>
              <p:ext uri="{D42A27DB-BD31-4B8C-83A1-F6EECF244321}">
                <p14:modId xmlns:p14="http://schemas.microsoft.com/office/powerpoint/2010/main" val="3828739489"/>
              </p:ext>
            </p:extLst>
          </p:nvPr>
        </p:nvGraphicFramePr>
        <p:xfrm>
          <a:off x="152400" y="152401"/>
          <a:ext cx="8763000" cy="6553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9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381001"/>
            <a:ext cx="8534400" cy="6096000"/>
          </a:xfrm>
        </p:spPr>
        <p:txBody>
          <a:bodyPr>
            <a:normAutofit fontScale="92500" lnSpcReduction="20000"/>
          </a:bodyPr>
          <a:lstStyle/>
          <a:p>
            <a:pPr lvl="0" algn="just"/>
            <a:r>
              <a:rPr lang="en-US" sz="4000" b="1" dirty="0">
                <a:solidFill>
                  <a:schemeClr val="tx1"/>
                </a:solidFill>
              </a:rPr>
              <a:t>Whether the valid service of notice has never been disputed at all?</a:t>
            </a:r>
          </a:p>
          <a:p>
            <a:pPr lvl="0" algn="just"/>
            <a:endParaRPr lang="en-US" sz="4000" b="1" i="1" dirty="0">
              <a:solidFill>
                <a:schemeClr val="tx1"/>
              </a:solidFill>
            </a:endParaRPr>
          </a:p>
          <a:p>
            <a:pPr lvl="0" algn="just"/>
            <a:endParaRPr lang="en-US" i="1" dirty="0">
              <a:solidFill>
                <a:schemeClr val="tx1"/>
              </a:solidFill>
            </a:endParaRPr>
          </a:p>
          <a:p>
            <a:pPr lvl="0" algn="just"/>
            <a:endParaRPr lang="en-US" i="1" dirty="0">
              <a:solidFill>
                <a:schemeClr val="tx1"/>
              </a:solidFill>
            </a:endParaRPr>
          </a:p>
          <a:p>
            <a:pPr lvl="0" algn="just"/>
            <a:r>
              <a:rPr lang="en-US" i="1" dirty="0">
                <a:solidFill>
                  <a:schemeClr val="tx1"/>
                </a:solidFill>
              </a:rPr>
              <a:t>Akash Garg Vs State of Madhya Pradesh 2020 (MP HC) </a:t>
            </a:r>
          </a:p>
          <a:p>
            <a:pPr lvl="0" algn="just"/>
            <a:r>
              <a:rPr lang="en-US" i="1" dirty="0">
                <a:solidFill>
                  <a:schemeClr val="tx1"/>
                </a:solidFill>
              </a:rPr>
              <a:t> </a:t>
            </a:r>
          </a:p>
          <a:p>
            <a:pPr lvl="0" algn="just"/>
            <a:r>
              <a:rPr lang="en-US" i="1" dirty="0">
                <a:solidFill>
                  <a:schemeClr val="tx1"/>
                </a:solidFill>
              </a:rPr>
              <a:t>Juhi Industries Ltd Vs State of </a:t>
            </a:r>
            <a:r>
              <a:rPr lang="en-US" i="1" dirty="0" err="1">
                <a:solidFill>
                  <a:schemeClr val="tx1"/>
                </a:solidFill>
              </a:rPr>
              <a:t>Jharkand</a:t>
            </a:r>
            <a:r>
              <a:rPr lang="en-US" i="1" dirty="0">
                <a:solidFill>
                  <a:schemeClr val="tx1"/>
                </a:solidFill>
              </a:rPr>
              <a:t> 64 GSTL 406 (Jharkhand) 2022</a:t>
            </a:r>
          </a:p>
          <a:p>
            <a:pPr lvl="0" algn="just"/>
            <a:endParaRPr lang="en-US" i="1" dirty="0">
              <a:solidFill>
                <a:schemeClr val="tx1"/>
              </a:solidFill>
            </a:endParaRPr>
          </a:p>
          <a:p>
            <a:pPr lvl="0" algn="just"/>
            <a:r>
              <a:rPr lang="en-US" i="1" dirty="0">
                <a:solidFill>
                  <a:schemeClr val="tx1"/>
                </a:solidFill>
              </a:rPr>
              <a:t>Shri </a:t>
            </a:r>
            <a:r>
              <a:rPr lang="en-US" i="1" dirty="0" err="1">
                <a:solidFill>
                  <a:schemeClr val="tx1"/>
                </a:solidFill>
              </a:rPr>
              <a:t>Tyres</a:t>
            </a:r>
            <a:r>
              <a:rPr lang="en-US" i="1" dirty="0">
                <a:solidFill>
                  <a:schemeClr val="tx1"/>
                </a:solidFill>
              </a:rPr>
              <a:t>* Vs STO (2021) 133 Taxmann.com 319 (Madras HC)</a:t>
            </a:r>
          </a:p>
          <a:p>
            <a:pPr lvl="0" algn="just"/>
            <a:endParaRPr lang="en-US" sz="4000" b="1" i="1" dirty="0">
              <a:solidFill>
                <a:schemeClr val="tx1"/>
              </a:solidFill>
            </a:endParaRPr>
          </a:p>
        </p:txBody>
      </p:sp>
      <p:pic>
        <p:nvPicPr>
          <p:cNvPr id="4100" name="Picture 4" descr="Court Order Images – Browse 425,444 Stock Photos, Vectors, and Video |  Adobe Stock">
            <a:extLst>
              <a:ext uri="{FF2B5EF4-FFF2-40B4-BE49-F238E27FC236}">
                <a16:creationId xmlns:a16="http://schemas.microsoft.com/office/drawing/2014/main" id="{DFB1C4E6-64A5-42B8-387F-260C155BB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66800"/>
            <a:ext cx="30765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2000"/>
                                        <p:tgtEl>
                                          <p:spTgt spid="4100"/>
                                        </p:tgtEl>
                                      </p:cBhvr>
                                    </p:animEffect>
                                    <p:anim calcmode="lin" valueType="num">
                                      <p:cBhvr>
                                        <p:cTn id="33" dur="2000" fill="hold"/>
                                        <p:tgtEl>
                                          <p:spTgt spid="4100"/>
                                        </p:tgtEl>
                                        <p:attrNameLst>
                                          <p:attrName>ppt_w</p:attrName>
                                        </p:attrNameLst>
                                      </p:cBhvr>
                                      <p:tavLst>
                                        <p:tav tm="0" fmla="#ppt_w*sin(2.5*pi*$)">
                                          <p:val>
                                            <p:fltVal val="0"/>
                                          </p:val>
                                        </p:tav>
                                        <p:tav tm="100000">
                                          <p:val>
                                            <p:fltVal val="1"/>
                                          </p:val>
                                        </p:tav>
                                      </p:tavLst>
                                    </p:anim>
                                    <p:anim calcmode="lin" valueType="num">
                                      <p:cBhvr>
                                        <p:cTn id="34"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open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04801" y="163287"/>
            <a:ext cx="8534400" cy="6096000"/>
          </a:xfrm>
        </p:spPr>
        <p:txBody>
          <a:bodyPr>
            <a:normAutofit/>
          </a:bodyPr>
          <a:lstStyle/>
          <a:p>
            <a:pPr lvl="0" algn="just"/>
            <a:r>
              <a:rPr lang="en-US" sz="4000" b="1" dirty="0">
                <a:solidFill>
                  <a:schemeClr val="tx1"/>
                </a:solidFill>
              </a:rPr>
              <a:t>Whether CBIC has not advised as to the ‘valid service of notice by GST Common Portal’ at all?</a:t>
            </a:r>
          </a:p>
          <a:p>
            <a:pPr lvl="0" algn="just"/>
            <a:endParaRPr lang="en-US" sz="4000" b="1" i="1" dirty="0">
              <a:solidFill>
                <a:schemeClr val="tx1"/>
              </a:solidFill>
            </a:endParaRPr>
          </a:p>
          <a:p>
            <a:pPr lvl="0" algn="just"/>
            <a:r>
              <a:rPr lang="en-US" dirty="0">
                <a:solidFill>
                  <a:schemeClr val="tx1"/>
                </a:solidFill>
              </a:rPr>
              <a:t>Ref: Instruction No 4 – F No 20016/41/2023 -CBIC</a:t>
            </a:r>
          </a:p>
          <a:p>
            <a:pPr lvl="0" algn="just"/>
            <a:endParaRPr lang="en-US" sz="4000" b="1" dirty="0">
              <a:solidFill>
                <a:schemeClr val="tx1"/>
              </a:solidFill>
            </a:endParaRPr>
          </a:p>
        </p:txBody>
      </p:sp>
      <p:pic>
        <p:nvPicPr>
          <p:cNvPr id="3074" name="Picture 2" descr="Which way to go road sign">
            <a:extLst>
              <a:ext uri="{FF2B5EF4-FFF2-40B4-BE49-F238E27FC236}">
                <a16:creationId xmlns:a16="http://schemas.microsoft.com/office/drawing/2014/main" id="{59C655C0-64E9-AB05-2B8B-0BE99A344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3984173"/>
            <a:ext cx="51244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9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xml><?xml version="1.0" encoding="utf-8"?>
<p:tagLst xmlns:a="http://schemas.openxmlformats.org/drawingml/2006/main" xmlns:r="http://schemas.openxmlformats.org/officeDocument/2006/relationships" xmlns:p="http://schemas.openxmlformats.org/presentationml/2006/main">
  <p:tag name="NAME" val="Moon"/>
</p:tagLst>
</file>

<file path=ppt/tags/tag91.xml><?xml version="1.0" encoding="utf-8"?>
<p:tagLst xmlns:a="http://schemas.openxmlformats.org/drawingml/2006/main" xmlns:r="http://schemas.openxmlformats.org/officeDocument/2006/relationships" xmlns:p="http://schemas.openxmlformats.org/presentationml/2006/main">
  <p:tag name="NAME" val="Moon"/>
</p:tagLst>
</file>

<file path=ppt/tags/tag92.xml><?xml version="1.0" encoding="utf-8"?>
<p:tagLst xmlns:a="http://schemas.openxmlformats.org/drawingml/2006/main" xmlns:r="http://schemas.openxmlformats.org/officeDocument/2006/relationships" xmlns:p="http://schemas.openxmlformats.org/presentationml/2006/main">
  <p:tag name="NAME" val="Moon"/>
</p:tagLst>
</file>

<file path=ppt/tags/tag93.xml><?xml version="1.0" encoding="utf-8"?>
<p:tagLst xmlns:a="http://schemas.openxmlformats.org/drawingml/2006/main" xmlns:r="http://schemas.openxmlformats.org/officeDocument/2006/relationships" xmlns:p="http://schemas.openxmlformats.org/presentationml/2006/main">
  <p:tag name="NAME" val="Moon"/>
</p:tagLst>
</file>

<file path=ppt/tags/tag94.xml><?xml version="1.0" encoding="utf-8"?>
<p:tagLst xmlns:a="http://schemas.openxmlformats.org/drawingml/2006/main" xmlns:r="http://schemas.openxmlformats.org/officeDocument/2006/relationships" xmlns:p="http://schemas.openxmlformats.org/presentationml/2006/main">
  <p:tag name="NAME" val="Moon"/>
</p:tagLst>
</file>

<file path=ppt/tags/tag9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heme/_rels/theme5.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ital McKinsey - template">
  <a:themeElements>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spcAft>
            <a:spcPts val="600"/>
          </a:spcAft>
          <a:defRPr b="0" dirty="0" err="1" smtClean="0"/>
        </a:defPPr>
      </a:lstStyle>
    </a:txDef>
  </a:objectDefaults>
  <a:extraClrSchemeLst>
    <a:extraClrScheme>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McKinsey template 20170307 4x3 aspect ratio LIGHT VERSION.potx" id="{D74C95D5-D94C-4862-88AC-161D7D28B8AE}" vid="{FFCF4C4B-AD53-4D70-A52A-F4A51FAF1153}"/>
    </a:ext>
  </a:extLst>
</a:theme>
</file>

<file path=ppt/theme/theme3.xml><?xml version="1.0" encoding="utf-8"?>
<a:theme xmlns:a="http://schemas.openxmlformats.org/drawingml/2006/main" name="1_Digital McKinsey - template">
  <a:themeElements>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spcAft>
            <a:spcPts val="600"/>
          </a:spcAft>
          <a:defRPr b="0" dirty="0" err="1" smtClean="0"/>
        </a:defPPr>
      </a:lstStyle>
    </a:txDef>
  </a:objectDefaults>
  <a:extraClrSchemeLst>
    <a:extraClrScheme>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McKinsey template 20170307 4x3 aspect ratio LIGHT VERSION.potx" id="{D74C95D5-D94C-4862-88AC-161D7D28B8AE}" vid="{FFCF4C4B-AD53-4D70-A52A-F4A51FAF1153}"/>
    </a:ext>
  </a:extLst>
</a:theme>
</file>

<file path=ppt/theme/theme4.xml><?xml version="1.0" encoding="utf-8"?>
<a:theme xmlns:a="http://schemas.openxmlformats.org/drawingml/2006/main" name="2_Digital McKinsey - template">
  <a:themeElements>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spcAft>
            <a:spcPts val="600"/>
          </a:spcAft>
          <a:defRPr b="0" dirty="0" err="1" smtClean="0"/>
        </a:defPPr>
      </a:lstStyle>
    </a:txDef>
  </a:objectDefaults>
  <a:extraClrSchemeLst>
    <a:extraClrScheme>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McKinsey template 20170307 4x3 aspect ratio LIGHT VERSION.potx" id="{D74C95D5-D94C-4862-88AC-161D7D28B8AE}" vid="{FFCF4C4B-AD53-4D70-A52A-F4A51FAF1153}"/>
    </a:ext>
  </a:ext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Digital McKinsey - template">
  <a:themeElements>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spcAft>
            <a:spcPts val="600"/>
          </a:spcAft>
          <a:defRPr b="0" dirty="0" err="1" smtClean="0"/>
        </a:defPPr>
      </a:lstStyle>
    </a:txDef>
  </a:objectDefaults>
  <a:extraClrSchemeLst>
    <a:extraClrScheme>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McKinsey template 20170307 4x3 aspect ratio LIGHT VERSION.potx" id="{D74C95D5-D94C-4862-88AC-161D7D28B8AE}" vid="{FFCF4C4B-AD53-4D70-A52A-F4A51FAF1153}"/>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Digital McKinsey - template">
  <a:themeElements>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spcAft>
            <a:spcPts val="600"/>
          </a:spcAft>
          <a:defRPr b="0" dirty="0" err="1" smtClean="0"/>
        </a:defPPr>
      </a:lstStyle>
    </a:txDef>
  </a:objectDefaults>
  <a:extraClrSchemeLst>
    <a:extraClrScheme>
      <a:clrScheme name="Digital McKinsey">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gital McKinsey template 20170307 4x3 aspect ratio LIGHT VERSION.potx" id="{D74C95D5-D94C-4862-88AC-161D7D28B8AE}" vid="{FFCF4C4B-AD53-4D70-A52A-F4A51FAF115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5004</TotalTime>
  <Words>1667</Words>
  <Application>Microsoft Office PowerPoint</Application>
  <PresentationFormat>On-screen Show (4:3)</PresentationFormat>
  <Paragraphs>221</Paragraphs>
  <Slides>30</Slides>
  <Notes>6</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30</vt:i4>
      </vt:variant>
    </vt:vector>
  </HeadingPairs>
  <TitlesOfParts>
    <vt:vector size="47" baseType="lpstr">
      <vt:lpstr>Albertus Extra Bold</vt:lpstr>
      <vt:lpstr>Arial</vt:lpstr>
      <vt:lpstr>Calibri</vt:lpstr>
      <vt:lpstr>Constantia</vt:lpstr>
      <vt:lpstr>Georgia</vt:lpstr>
      <vt:lpstr>Tahoma</vt:lpstr>
      <vt:lpstr>Times New Roman</vt:lpstr>
      <vt:lpstr>Wingdings 2</vt:lpstr>
      <vt:lpstr>Office Theme</vt:lpstr>
      <vt:lpstr>Digital McKinsey - template</vt:lpstr>
      <vt:lpstr>1_Digital McKinsey - template</vt:lpstr>
      <vt:lpstr>2_Digital McKinsey - template</vt:lpstr>
      <vt:lpstr>2_Flow</vt:lpstr>
      <vt:lpstr>3_Digital McKinsey - template</vt:lpstr>
      <vt:lpstr>4_Office Theme</vt:lpstr>
      <vt:lpstr>4_Digital McKinsey - template</vt:lpstr>
      <vt:lpstr>think-cell Slide</vt:lpstr>
      <vt:lpstr>       Important Case Laws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Whether the GST officials have really studied the impact of this angle?  Ld. AG officials may study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Cause Notice, Adjudication &amp; Introduction to Appeals</dc:title>
  <dc:creator>VPK</dc:creator>
  <cp:lastModifiedBy>Prasanna Krishnan V</cp:lastModifiedBy>
  <cp:revision>389</cp:revision>
  <dcterms:created xsi:type="dcterms:W3CDTF">2006-08-16T00:00:00Z</dcterms:created>
  <dcterms:modified xsi:type="dcterms:W3CDTF">2024-05-17T07:18:44Z</dcterms:modified>
</cp:coreProperties>
</file>